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5"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embeddedFontLst>
    <p:embeddedFont>
      <p:font typeface="DM Sans Medium"/>
      <p:regular r:id="rId17"/>
      <p:bold r:id="rId18"/>
      <p:italic r:id="rId19"/>
      <p:boldItalic r:id="rId20"/>
    </p:embeddedFont>
    <p:embeddedFont>
      <p:font typeface="DM Sans Light"/>
      <p:regular r:id="rId21"/>
      <p:bold r:id="rId22"/>
      <p:italic r:id="rId23"/>
      <p:boldItalic r:id="rId24"/>
    </p:embeddedFont>
    <p:embeddedFont>
      <p:font typeface="DM Sans"/>
      <p:regular r:id="rId25"/>
      <p:bold r:id="rId26"/>
      <p:italic r:id="rId27"/>
      <p:boldItalic r:id="rId28"/>
    </p:embeddedFont>
    <p:embeddedFont>
      <p:font typeface="Forum"/>
      <p:regular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DMSansMedium-boldItalic.fntdata"/><Relationship Id="rId22" Type="http://schemas.openxmlformats.org/officeDocument/2006/relationships/font" Target="fonts/DMSansLight-bold.fntdata"/><Relationship Id="rId21" Type="http://schemas.openxmlformats.org/officeDocument/2006/relationships/font" Target="fonts/DMSansLight-regular.fntdata"/><Relationship Id="rId24" Type="http://schemas.openxmlformats.org/officeDocument/2006/relationships/font" Target="fonts/DMSansLight-boldItalic.fntdata"/><Relationship Id="rId23" Type="http://schemas.openxmlformats.org/officeDocument/2006/relationships/font" Target="fonts/DMSansLight-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DMSans-bold.fntdata"/><Relationship Id="rId25" Type="http://schemas.openxmlformats.org/officeDocument/2006/relationships/font" Target="fonts/DMSans-regular.fntdata"/><Relationship Id="rId28" Type="http://schemas.openxmlformats.org/officeDocument/2006/relationships/font" Target="fonts/DMSans-boldItalic.fntdata"/><Relationship Id="rId27" Type="http://schemas.openxmlformats.org/officeDocument/2006/relationships/font" Target="fonts/DMSans-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Forum-regular.fntdata"/><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DMSansMedium-regular.fntdata"/><Relationship Id="rId16" Type="http://schemas.openxmlformats.org/officeDocument/2006/relationships/slide" Target="slides/slide11.xml"/><Relationship Id="rId19" Type="http://schemas.openxmlformats.org/officeDocument/2006/relationships/font" Target="fonts/DMSansMedium-italic.fntdata"/><Relationship Id="rId18" Type="http://schemas.openxmlformats.org/officeDocument/2006/relationships/font" Target="fonts/DMSansMedium-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37ee7a7720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2" name="Google Shape;452;g37ee7a7720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37ee7a7720d_0_5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1" name="Google Shape;461;g37ee7a7720d_0_5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37ee7a7720d_0_5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4" name="Google Shape;484;g37ee7a7720d_0_5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g37ee7a7720d_0_5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6" name="Google Shape;496;g37ee7a7720d_0_5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37ee7a7720d_0_6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7" name="Google Shape;507;g37ee7a7720d_0_6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g37ee7a7720d_0_6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5" name="Google Shape;515;g37ee7a7720d_0_6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g37ee7a7720d_0_6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0" name="Google Shape;520;g37ee7a7720d_0_6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37ee7a7720d_0_7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5" name="Google Shape;535;g37ee7a7720d_0_7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g37ee7a7720d_0_7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3" name="Google Shape;543;g37ee7a7720d_0_7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g37ee7a7720d_0_7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6" name="Google Shape;566;g37ee7a7720d_0_7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g3fbce9bf4f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2" name="Google Shape;572;g3fbce9bf4f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type="blank">
  <p:cSld name="BLANK">
    <p:spTree>
      <p:nvGrpSpPr>
        <p:cNvPr id="9" name="Shape 9"/>
        <p:cNvGrpSpPr/>
        <p:nvPr/>
      </p:nvGrpSpPr>
      <p:grpSpPr>
        <a:xfrm>
          <a:off x="0" y="0"/>
          <a:ext cx="0" cy="0"/>
          <a:chOff x="0" y="0"/>
          <a:chExt cx="0" cy="0"/>
        </a:xfrm>
      </p:grpSpPr>
      <p:sp>
        <p:nvSpPr>
          <p:cNvPr id="10" name="Google Shape;10;p2"/>
          <p:cNvSpPr txBox="1"/>
          <p:nvPr>
            <p:ph type="title"/>
          </p:nvPr>
        </p:nvSpPr>
        <p:spPr>
          <a:xfrm>
            <a:off x="228600" y="457200"/>
            <a:ext cx="8686800" cy="2280600"/>
          </a:xfrm>
          <a:prstGeom prst="rect">
            <a:avLst/>
          </a:prstGeom>
        </p:spPr>
        <p:txBody>
          <a:bodyPr anchorCtr="0" anchor="t" bIns="0" lIns="91425" spcFirstLastPara="1" rIns="91425" wrap="square" tIns="91425">
            <a:noAutofit/>
          </a:bodyPr>
          <a:lstStyle>
            <a:lvl1pPr lvl="0" algn="ctr">
              <a:lnSpc>
                <a:spcPct val="60000"/>
              </a:lnSpc>
              <a:spcBef>
                <a:spcPts val="0"/>
              </a:spcBef>
              <a:spcAft>
                <a:spcPts val="0"/>
              </a:spcAft>
              <a:buClr>
                <a:schemeClr val="lt1"/>
              </a:buClr>
              <a:buSzPts val="7000"/>
              <a:buFont typeface="Forum"/>
              <a:buNone/>
              <a:defRPr sz="7000"/>
            </a:lvl1pPr>
            <a:lvl2pPr lvl="1" algn="ctr">
              <a:lnSpc>
                <a:spcPct val="75000"/>
              </a:lnSpc>
              <a:spcBef>
                <a:spcPts val="0"/>
              </a:spcBef>
              <a:spcAft>
                <a:spcPts val="0"/>
              </a:spcAft>
              <a:buClr>
                <a:schemeClr val="lt1"/>
              </a:buClr>
              <a:buSzPts val="7000"/>
              <a:buFont typeface="Forum"/>
              <a:buNone/>
              <a:defRPr sz="7000"/>
            </a:lvl2pPr>
            <a:lvl3pPr lvl="2" algn="ctr">
              <a:lnSpc>
                <a:spcPct val="75000"/>
              </a:lnSpc>
              <a:spcBef>
                <a:spcPts val="0"/>
              </a:spcBef>
              <a:spcAft>
                <a:spcPts val="0"/>
              </a:spcAft>
              <a:buClr>
                <a:schemeClr val="lt1"/>
              </a:buClr>
              <a:buSzPts val="7000"/>
              <a:buFont typeface="Forum"/>
              <a:buNone/>
              <a:defRPr sz="7000"/>
            </a:lvl3pPr>
            <a:lvl4pPr lvl="3" algn="ctr">
              <a:lnSpc>
                <a:spcPct val="75000"/>
              </a:lnSpc>
              <a:spcBef>
                <a:spcPts val="0"/>
              </a:spcBef>
              <a:spcAft>
                <a:spcPts val="0"/>
              </a:spcAft>
              <a:buClr>
                <a:schemeClr val="lt1"/>
              </a:buClr>
              <a:buSzPts val="7000"/>
              <a:buFont typeface="Forum"/>
              <a:buNone/>
              <a:defRPr sz="7000"/>
            </a:lvl4pPr>
            <a:lvl5pPr lvl="4" algn="ctr">
              <a:lnSpc>
                <a:spcPct val="75000"/>
              </a:lnSpc>
              <a:spcBef>
                <a:spcPts val="0"/>
              </a:spcBef>
              <a:spcAft>
                <a:spcPts val="0"/>
              </a:spcAft>
              <a:buClr>
                <a:schemeClr val="lt1"/>
              </a:buClr>
              <a:buSzPts val="7000"/>
              <a:buFont typeface="Forum"/>
              <a:buNone/>
              <a:defRPr sz="7000"/>
            </a:lvl5pPr>
            <a:lvl6pPr lvl="5" algn="ctr">
              <a:lnSpc>
                <a:spcPct val="75000"/>
              </a:lnSpc>
              <a:spcBef>
                <a:spcPts val="0"/>
              </a:spcBef>
              <a:spcAft>
                <a:spcPts val="0"/>
              </a:spcAft>
              <a:buClr>
                <a:schemeClr val="lt1"/>
              </a:buClr>
              <a:buSzPts val="7000"/>
              <a:buFont typeface="Forum"/>
              <a:buNone/>
              <a:defRPr sz="7000"/>
            </a:lvl6pPr>
            <a:lvl7pPr lvl="6" algn="ctr">
              <a:lnSpc>
                <a:spcPct val="75000"/>
              </a:lnSpc>
              <a:spcBef>
                <a:spcPts val="0"/>
              </a:spcBef>
              <a:spcAft>
                <a:spcPts val="0"/>
              </a:spcAft>
              <a:buClr>
                <a:schemeClr val="lt1"/>
              </a:buClr>
              <a:buSzPts val="7000"/>
              <a:buFont typeface="Forum"/>
              <a:buNone/>
              <a:defRPr sz="7000"/>
            </a:lvl7pPr>
            <a:lvl8pPr lvl="7" algn="ctr">
              <a:lnSpc>
                <a:spcPct val="75000"/>
              </a:lnSpc>
              <a:spcBef>
                <a:spcPts val="0"/>
              </a:spcBef>
              <a:spcAft>
                <a:spcPts val="0"/>
              </a:spcAft>
              <a:buClr>
                <a:schemeClr val="lt1"/>
              </a:buClr>
              <a:buSzPts val="7000"/>
              <a:buFont typeface="Forum"/>
              <a:buNone/>
              <a:defRPr sz="7000"/>
            </a:lvl8pPr>
            <a:lvl9pPr lvl="8" algn="ctr">
              <a:lnSpc>
                <a:spcPct val="75000"/>
              </a:lnSpc>
              <a:spcBef>
                <a:spcPts val="0"/>
              </a:spcBef>
              <a:spcAft>
                <a:spcPts val="0"/>
              </a:spcAft>
              <a:buClr>
                <a:schemeClr val="lt1"/>
              </a:buClr>
              <a:buSzPts val="7000"/>
              <a:buFont typeface="Forum"/>
              <a:buNone/>
              <a:defRPr sz="7000"/>
            </a:lvl9pPr>
          </a:lstStyle>
          <a:p/>
        </p:txBody>
      </p:sp>
      <p:sp>
        <p:nvSpPr>
          <p:cNvPr id="11" name="Google Shape;11;p2"/>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
        <p:nvSpPr>
          <p:cNvPr id="12" name="Google Shape;12;p2"/>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13" name="Google Shape;13;p2"/>
          <p:cNvSpPr/>
          <p:nvPr>
            <p:ph idx="2" type="pic"/>
          </p:nvPr>
        </p:nvSpPr>
        <p:spPr>
          <a:xfrm>
            <a:off x="228575" y="3005550"/>
            <a:ext cx="1636200" cy="774600"/>
          </a:xfrm>
          <a:prstGeom prst="roundRect">
            <a:avLst>
              <a:gd fmla="val 50000" name="adj"/>
            </a:avLst>
          </a:prstGeom>
          <a:noFill/>
          <a:ln>
            <a:noFill/>
          </a:ln>
        </p:spPr>
      </p:sp>
      <p:sp>
        <p:nvSpPr>
          <p:cNvPr id="14" name="Google Shape;14;p2"/>
          <p:cNvSpPr/>
          <p:nvPr>
            <p:ph idx="3" type="pic"/>
          </p:nvPr>
        </p:nvSpPr>
        <p:spPr>
          <a:xfrm>
            <a:off x="1149025" y="3909225"/>
            <a:ext cx="1543500" cy="774600"/>
          </a:xfrm>
          <a:prstGeom prst="roundRect">
            <a:avLst>
              <a:gd fmla="val 16696" name="adj"/>
            </a:avLst>
          </a:prstGeom>
          <a:noFill/>
          <a:ln>
            <a:noFill/>
          </a:ln>
        </p:spPr>
      </p:sp>
      <p:sp>
        <p:nvSpPr>
          <p:cNvPr id="15" name="Google Shape;15;p2"/>
          <p:cNvSpPr/>
          <p:nvPr>
            <p:ph idx="4" type="pic"/>
          </p:nvPr>
        </p:nvSpPr>
        <p:spPr>
          <a:xfrm>
            <a:off x="3525075" y="3005550"/>
            <a:ext cx="1599900" cy="774600"/>
          </a:xfrm>
          <a:prstGeom prst="roundRect">
            <a:avLst>
              <a:gd fmla="val 16696" name="adj"/>
            </a:avLst>
          </a:prstGeom>
          <a:noFill/>
          <a:ln>
            <a:noFill/>
          </a:ln>
        </p:spPr>
      </p:sp>
      <p:sp>
        <p:nvSpPr>
          <p:cNvPr id="16" name="Google Shape;16;p2"/>
          <p:cNvSpPr/>
          <p:nvPr>
            <p:ph idx="5" type="pic"/>
          </p:nvPr>
        </p:nvSpPr>
        <p:spPr>
          <a:xfrm>
            <a:off x="5271025" y="3005450"/>
            <a:ext cx="1118400" cy="1682100"/>
          </a:xfrm>
          <a:prstGeom prst="roundRect">
            <a:avLst>
              <a:gd fmla="val 50000" name="adj"/>
            </a:avLst>
          </a:prstGeom>
          <a:noFill/>
          <a:ln>
            <a:noFill/>
          </a:ln>
        </p:spPr>
      </p:sp>
      <p:sp>
        <p:nvSpPr>
          <p:cNvPr id="17" name="Google Shape;17;p2"/>
          <p:cNvSpPr/>
          <p:nvPr>
            <p:ph idx="6" type="pic"/>
          </p:nvPr>
        </p:nvSpPr>
        <p:spPr>
          <a:xfrm>
            <a:off x="7796850" y="3003650"/>
            <a:ext cx="1118400" cy="1673400"/>
          </a:xfrm>
          <a:prstGeom prst="roundRect">
            <a:avLst>
              <a:gd fmla="val 16667" name="adj"/>
            </a:avLst>
          </a:prstGeom>
          <a:noFill/>
          <a:ln>
            <a:noFill/>
          </a:ln>
        </p:spPr>
      </p:sp>
      <p:sp>
        <p:nvSpPr>
          <p:cNvPr id="18" name="Google Shape;18;p2"/>
          <p:cNvSpPr/>
          <p:nvPr>
            <p:ph idx="7" type="pic"/>
          </p:nvPr>
        </p:nvSpPr>
        <p:spPr>
          <a:xfrm>
            <a:off x="230525" y="3909225"/>
            <a:ext cx="774600" cy="774600"/>
          </a:xfrm>
          <a:prstGeom prst="roundRect">
            <a:avLst>
              <a:gd fmla="val 16696" name="adj"/>
            </a:avLst>
          </a:prstGeom>
          <a:noFill/>
          <a:ln>
            <a:noFill/>
          </a:ln>
        </p:spPr>
      </p:sp>
      <p:sp>
        <p:nvSpPr>
          <p:cNvPr id="19" name="Google Shape;19;p2"/>
          <p:cNvSpPr/>
          <p:nvPr>
            <p:ph idx="8" type="pic"/>
          </p:nvPr>
        </p:nvSpPr>
        <p:spPr>
          <a:xfrm>
            <a:off x="2838375" y="3909225"/>
            <a:ext cx="1368300" cy="774600"/>
          </a:xfrm>
          <a:prstGeom prst="roundRect">
            <a:avLst>
              <a:gd fmla="val 19797" name="adj"/>
            </a:avLst>
          </a:prstGeom>
          <a:noFill/>
          <a:ln>
            <a:noFill/>
          </a:ln>
        </p:spPr>
      </p:sp>
      <p:sp>
        <p:nvSpPr>
          <p:cNvPr id="20" name="Google Shape;20;p2"/>
          <p:cNvSpPr/>
          <p:nvPr>
            <p:ph idx="9" type="pic"/>
          </p:nvPr>
        </p:nvSpPr>
        <p:spPr>
          <a:xfrm>
            <a:off x="6535600" y="3008850"/>
            <a:ext cx="1118400" cy="767700"/>
          </a:xfrm>
          <a:prstGeom prst="roundRect">
            <a:avLst>
              <a:gd fmla="val 20115" name="adj"/>
            </a:avLst>
          </a:prstGeom>
          <a:noFill/>
          <a:ln>
            <a:noFill/>
          </a:ln>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ALT 2">
  <p:cSld name="CUSTOM_3_1">
    <p:spTree>
      <p:nvGrpSpPr>
        <p:cNvPr id="21" name="Shape 21"/>
        <p:cNvGrpSpPr/>
        <p:nvPr/>
      </p:nvGrpSpPr>
      <p:grpSpPr>
        <a:xfrm>
          <a:off x="0" y="0"/>
          <a:ext cx="0" cy="0"/>
          <a:chOff x="0" y="0"/>
          <a:chExt cx="0" cy="0"/>
        </a:xfrm>
      </p:grpSpPr>
      <p:sp>
        <p:nvSpPr>
          <p:cNvPr id="22" name="Google Shape;22;p3"/>
          <p:cNvSpPr txBox="1"/>
          <p:nvPr>
            <p:ph type="title"/>
          </p:nvPr>
        </p:nvSpPr>
        <p:spPr>
          <a:xfrm>
            <a:off x="228600" y="460100"/>
            <a:ext cx="8686800" cy="587700"/>
          </a:xfrm>
          <a:prstGeom prst="rect">
            <a:avLst/>
          </a:prstGeom>
        </p:spPr>
        <p:txBody>
          <a:bodyPr anchorCtr="0" anchor="t" bIns="91425" lIns="91425" spcFirstLastPara="1" rIns="91425" wrap="square" tIns="0">
            <a:spAutoFit/>
          </a:bodyPr>
          <a:lstStyle>
            <a:lvl1pPr lvl="0" algn="ctr">
              <a:lnSpc>
                <a:spcPct val="70000"/>
              </a:lnSpc>
              <a:spcBef>
                <a:spcPts val="0"/>
              </a:spcBef>
              <a:spcAft>
                <a:spcPts val="0"/>
              </a:spcAft>
              <a:buNone/>
              <a:defRPr sz="4800">
                <a:solidFill>
                  <a:schemeClr val="accent1"/>
                </a:solidFill>
              </a:defRPr>
            </a:lvl1pPr>
            <a:lvl2pPr lvl="1">
              <a:lnSpc>
                <a:spcPct val="115000"/>
              </a:lnSpc>
              <a:spcBef>
                <a:spcPts val="0"/>
              </a:spcBef>
              <a:spcAft>
                <a:spcPts val="0"/>
              </a:spcAft>
              <a:buNone/>
              <a:defRPr>
                <a:solidFill>
                  <a:schemeClr val="accent1"/>
                </a:solidFill>
              </a:defRPr>
            </a:lvl2pPr>
            <a:lvl3pPr lvl="2">
              <a:lnSpc>
                <a:spcPct val="115000"/>
              </a:lnSpc>
              <a:spcBef>
                <a:spcPts val="0"/>
              </a:spcBef>
              <a:spcAft>
                <a:spcPts val="0"/>
              </a:spcAft>
              <a:buNone/>
              <a:defRPr>
                <a:solidFill>
                  <a:schemeClr val="accent1"/>
                </a:solidFill>
              </a:defRPr>
            </a:lvl3pPr>
            <a:lvl4pPr lvl="3">
              <a:lnSpc>
                <a:spcPct val="115000"/>
              </a:lnSpc>
              <a:spcBef>
                <a:spcPts val="0"/>
              </a:spcBef>
              <a:spcAft>
                <a:spcPts val="0"/>
              </a:spcAft>
              <a:buNone/>
              <a:defRPr>
                <a:solidFill>
                  <a:schemeClr val="accent1"/>
                </a:solidFill>
              </a:defRPr>
            </a:lvl4pPr>
            <a:lvl5pPr lvl="4">
              <a:lnSpc>
                <a:spcPct val="115000"/>
              </a:lnSpc>
              <a:spcBef>
                <a:spcPts val="0"/>
              </a:spcBef>
              <a:spcAft>
                <a:spcPts val="0"/>
              </a:spcAft>
              <a:buNone/>
              <a:defRPr>
                <a:solidFill>
                  <a:schemeClr val="accent1"/>
                </a:solidFill>
              </a:defRPr>
            </a:lvl5pPr>
            <a:lvl6pPr lvl="5">
              <a:lnSpc>
                <a:spcPct val="115000"/>
              </a:lnSpc>
              <a:spcBef>
                <a:spcPts val="0"/>
              </a:spcBef>
              <a:spcAft>
                <a:spcPts val="0"/>
              </a:spcAft>
              <a:buNone/>
              <a:defRPr>
                <a:solidFill>
                  <a:schemeClr val="accent1"/>
                </a:solidFill>
              </a:defRPr>
            </a:lvl6pPr>
            <a:lvl7pPr lvl="6">
              <a:lnSpc>
                <a:spcPct val="115000"/>
              </a:lnSpc>
              <a:spcBef>
                <a:spcPts val="0"/>
              </a:spcBef>
              <a:spcAft>
                <a:spcPts val="0"/>
              </a:spcAft>
              <a:buNone/>
              <a:defRPr>
                <a:solidFill>
                  <a:schemeClr val="accent1"/>
                </a:solidFill>
              </a:defRPr>
            </a:lvl7pPr>
            <a:lvl8pPr lvl="7">
              <a:lnSpc>
                <a:spcPct val="115000"/>
              </a:lnSpc>
              <a:spcBef>
                <a:spcPts val="0"/>
              </a:spcBef>
              <a:spcAft>
                <a:spcPts val="0"/>
              </a:spcAft>
              <a:buNone/>
              <a:defRPr>
                <a:solidFill>
                  <a:schemeClr val="accent1"/>
                </a:solidFill>
              </a:defRPr>
            </a:lvl8pPr>
            <a:lvl9pPr lvl="8">
              <a:lnSpc>
                <a:spcPct val="115000"/>
              </a:lnSpc>
              <a:spcBef>
                <a:spcPts val="0"/>
              </a:spcBef>
              <a:spcAft>
                <a:spcPts val="0"/>
              </a:spcAft>
              <a:buNone/>
              <a:defRPr>
                <a:solidFill>
                  <a:schemeClr val="accent1"/>
                </a:solidFill>
              </a:defRPr>
            </a:lvl9pPr>
          </a:lstStyle>
          <a:p/>
        </p:txBody>
      </p:sp>
      <p:sp>
        <p:nvSpPr>
          <p:cNvPr id="23" name="Google Shape;23;p3"/>
          <p:cNvSpPr txBox="1"/>
          <p:nvPr>
            <p:ph idx="1" type="subTitle"/>
          </p:nvPr>
        </p:nvSpPr>
        <p:spPr>
          <a:xfrm>
            <a:off x="792675" y="2291175"/>
            <a:ext cx="3642900" cy="386100"/>
          </a:xfrm>
          <a:prstGeom prst="rect">
            <a:avLst/>
          </a:prstGeom>
        </p:spPr>
        <p:txBody>
          <a:bodyPr anchorCtr="0" anchor="t" bIns="91425" lIns="0" spcFirstLastPara="1" rIns="91425" wrap="square" tIns="0">
            <a:noAutofit/>
          </a:bodyPr>
          <a:lstStyle>
            <a:lvl1pPr lvl="0">
              <a:spcBef>
                <a:spcPts val="0"/>
              </a:spcBef>
              <a:spcAft>
                <a:spcPts val="0"/>
              </a:spcAft>
              <a:buNone/>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24" name="Google Shape;24;p3"/>
          <p:cNvSpPr txBox="1"/>
          <p:nvPr>
            <p:ph idx="2" type="subTitle"/>
          </p:nvPr>
        </p:nvSpPr>
        <p:spPr>
          <a:xfrm>
            <a:off x="5089225" y="2291175"/>
            <a:ext cx="3826200" cy="386100"/>
          </a:xfrm>
          <a:prstGeom prst="rect">
            <a:avLst/>
          </a:prstGeom>
        </p:spPr>
        <p:txBody>
          <a:bodyPr anchorCtr="0" anchor="t" bIns="91425" lIns="0" spcFirstLastPara="1" rIns="91425" wrap="square" tIns="0">
            <a:noAutofit/>
          </a:bodyPr>
          <a:lstStyle>
            <a:lvl1pPr lvl="0">
              <a:spcBef>
                <a:spcPts val="0"/>
              </a:spcBef>
              <a:spcAft>
                <a:spcPts val="0"/>
              </a:spcAft>
              <a:buNone/>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25" name="Google Shape;25;p3"/>
          <p:cNvSpPr txBox="1"/>
          <p:nvPr>
            <p:ph idx="3" type="subTitle"/>
          </p:nvPr>
        </p:nvSpPr>
        <p:spPr>
          <a:xfrm>
            <a:off x="2571250" y="3086650"/>
            <a:ext cx="3418200" cy="386100"/>
          </a:xfrm>
          <a:prstGeom prst="rect">
            <a:avLst/>
          </a:prstGeom>
        </p:spPr>
        <p:txBody>
          <a:bodyPr anchorCtr="0" anchor="t" bIns="91425" lIns="0" spcFirstLastPara="1" rIns="91425" wrap="square" tIns="0">
            <a:noAutofit/>
          </a:bodyPr>
          <a:lstStyle>
            <a:lvl1pPr lvl="0">
              <a:spcBef>
                <a:spcPts val="0"/>
              </a:spcBef>
              <a:spcAft>
                <a:spcPts val="0"/>
              </a:spcAft>
              <a:buNone/>
              <a:defRPr/>
            </a:lvl1pPr>
            <a:lvl2pPr lvl="1">
              <a:spcBef>
                <a:spcPts val="0"/>
              </a:spcBef>
              <a:spcAft>
                <a:spcPts val="0"/>
              </a:spcAft>
              <a:buClr>
                <a:schemeClr val="lt1"/>
              </a:buClr>
              <a:buSzPts val="1800"/>
              <a:buFont typeface="Forum"/>
              <a:buNone/>
              <a:defRPr sz="1800">
                <a:latin typeface="Forum"/>
                <a:ea typeface="Forum"/>
                <a:cs typeface="Forum"/>
                <a:sym typeface="Forum"/>
              </a:defRPr>
            </a:lvl2pPr>
            <a:lvl3pPr lvl="2">
              <a:spcBef>
                <a:spcPts val="0"/>
              </a:spcBef>
              <a:spcAft>
                <a:spcPts val="0"/>
              </a:spcAft>
              <a:buClr>
                <a:schemeClr val="lt1"/>
              </a:buClr>
              <a:buSzPts val="1800"/>
              <a:buFont typeface="Forum"/>
              <a:buNone/>
              <a:defRPr sz="1800">
                <a:latin typeface="Forum"/>
                <a:ea typeface="Forum"/>
                <a:cs typeface="Forum"/>
                <a:sym typeface="Forum"/>
              </a:defRPr>
            </a:lvl3pPr>
            <a:lvl4pPr lvl="3">
              <a:spcBef>
                <a:spcPts val="0"/>
              </a:spcBef>
              <a:spcAft>
                <a:spcPts val="0"/>
              </a:spcAft>
              <a:buClr>
                <a:schemeClr val="lt1"/>
              </a:buClr>
              <a:buSzPts val="1800"/>
              <a:buFont typeface="Forum"/>
              <a:buNone/>
              <a:defRPr sz="1800">
                <a:latin typeface="Forum"/>
                <a:ea typeface="Forum"/>
                <a:cs typeface="Forum"/>
                <a:sym typeface="Forum"/>
              </a:defRPr>
            </a:lvl4pPr>
            <a:lvl5pPr lvl="4">
              <a:spcBef>
                <a:spcPts val="0"/>
              </a:spcBef>
              <a:spcAft>
                <a:spcPts val="0"/>
              </a:spcAft>
              <a:buClr>
                <a:schemeClr val="lt1"/>
              </a:buClr>
              <a:buSzPts val="1800"/>
              <a:buFont typeface="Forum"/>
              <a:buNone/>
              <a:defRPr sz="1800">
                <a:latin typeface="Forum"/>
                <a:ea typeface="Forum"/>
                <a:cs typeface="Forum"/>
                <a:sym typeface="Forum"/>
              </a:defRPr>
            </a:lvl5pPr>
            <a:lvl6pPr lvl="5">
              <a:spcBef>
                <a:spcPts val="0"/>
              </a:spcBef>
              <a:spcAft>
                <a:spcPts val="0"/>
              </a:spcAft>
              <a:buClr>
                <a:schemeClr val="lt1"/>
              </a:buClr>
              <a:buSzPts val="1800"/>
              <a:buFont typeface="Forum"/>
              <a:buNone/>
              <a:defRPr sz="1800">
                <a:latin typeface="Forum"/>
                <a:ea typeface="Forum"/>
                <a:cs typeface="Forum"/>
                <a:sym typeface="Forum"/>
              </a:defRPr>
            </a:lvl6pPr>
            <a:lvl7pPr lvl="6">
              <a:spcBef>
                <a:spcPts val="0"/>
              </a:spcBef>
              <a:spcAft>
                <a:spcPts val="0"/>
              </a:spcAft>
              <a:buClr>
                <a:schemeClr val="lt1"/>
              </a:buClr>
              <a:buSzPts val="1800"/>
              <a:buFont typeface="Forum"/>
              <a:buNone/>
              <a:defRPr sz="1800">
                <a:latin typeface="Forum"/>
                <a:ea typeface="Forum"/>
                <a:cs typeface="Forum"/>
                <a:sym typeface="Forum"/>
              </a:defRPr>
            </a:lvl7pPr>
            <a:lvl8pPr lvl="7">
              <a:spcBef>
                <a:spcPts val="0"/>
              </a:spcBef>
              <a:spcAft>
                <a:spcPts val="0"/>
              </a:spcAft>
              <a:buClr>
                <a:schemeClr val="lt1"/>
              </a:buClr>
              <a:buSzPts val="1800"/>
              <a:buFont typeface="Forum"/>
              <a:buNone/>
              <a:defRPr sz="1800">
                <a:latin typeface="Forum"/>
                <a:ea typeface="Forum"/>
                <a:cs typeface="Forum"/>
                <a:sym typeface="Forum"/>
              </a:defRPr>
            </a:lvl8pPr>
            <a:lvl9pPr lvl="8">
              <a:spcBef>
                <a:spcPts val="0"/>
              </a:spcBef>
              <a:spcAft>
                <a:spcPts val="0"/>
              </a:spcAft>
              <a:buClr>
                <a:schemeClr val="lt1"/>
              </a:buClr>
              <a:buSzPts val="1800"/>
              <a:buFont typeface="Forum"/>
              <a:buNone/>
              <a:defRPr sz="1800">
                <a:latin typeface="Forum"/>
                <a:ea typeface="Forum"/>
                <a:cs typeface="Forum"/>
                <a:sym typeface="Forum"/>
              </a:defRPr>
            </a:lvl9pPr>
          </a:lstStyle>
          <a:p/>
        </p:txBody>
      </p:sp>
      <p:sp>
        <p:nvSpPr>
          <p:cNvPr id="26" name="Google Shape;26;p3"/>
          <p:cNvSpPr txBox="1"/>
          <p:nvPr>
            <p:ph idx="4" type="subTitle"/>
          </p:nvPr>
        </p:nvSpPr>
        <p:spPr>
          <a:xfrm>
            <a:off x="6867700" y="3086650"/>
            <a:ext cx="3102900" cy="386100"/>
          </a:xfrm>
          <a:prstGeom prst="rect">
            <a:avLst/>
          </a:prstGeom>
        </p:spPr>
        <p:txBody>
          <a:bodyPr anchorCtr="0" anchor="t" bIns="91425" lIns="0" spcFirstLastPara="1" rIns="91425" wrap="square" tIns="0">
            <a:noAutofit/>
          </a:bodyPr>
          <a:lstStyle>
            <a:lvl1pPr lvl="0">
              <a:spcBef>
                <a:spcPts val="0"/>
              </a:spcBef>
              <a:spcAft>
                <a:spcPts val="0"/>
              </a:spcAft>
              <a:buNone/>
              <a:defRPr/>
            </a:lvl1pPr>
            <a:lvl2pPr lvl="1">
              <a:spcBef>
                <a:spcPts val="0"/>
              </a:spcBef>
              <a:spcAft>
                <a:spcPts val="0"/>
              </a:spcAft>
              <a:buClr>
                <a:schemeClr val="lt1"/>
              </a:buClr>
              <a:buSzPts val="1800"/>
              <a:buFont typeface="Forum"/>
              <a:buNone/>
              <a:defRPr sz="1800">
                <a:latin typeface="Forum"/>
                <a:ea typeface="Forum"/>
                <a:cs typeface="Forum"/>
                <a:sym typeface="Forum"/>
              </a:defRPr>
            </a:lvl2pPr>
            <a:lvl3pPr lvl="2">
              <a:spcBef>
                <a:spcPts val="0"/>
              </a:spcBef>
              <a:spcAft>
                <a:spcPts val="0"/>
              </a:spcAft>
              <a:buClr>
                <a:schemeClr val="lt1"/>
              </a:buClr>
              <a:buSzPts val="1800"/>
              <a:buFont typeface="Forum"/>
              <a:buNone/>
              <a:defRPr sz="1800">
                <a:latin typeface="Forum"/>
                <a:ea typeface="Forum"/>
                <a:cs typeface="Forum"/>
                <a:sym typeface="Forum"/>
              </a:defRPr>
            </a:lvl3pPr>
            <a:lvl4pPr lvl="3">
              <a:spcBef>
                <a:spcPts val="0"/>
              </a:spcBef>
              <a:spcAft>
                <a:spcPts val="0"/>
              </a:spcAft>
              <a:buClr>
                <a:schemeClr val="lt1"/>
              </a:buClr>
              <a:buSzPts val="1800"/>
              <a:buFont typeface="Forum"/>
              <a:buNone/>
              <a:defRPr sz="1800">
                <a:latin typeface="Forum"/>
                <a:ea typeface="Forum"/>
                <a:cs typeface="Forum"/>
                <a:sym typeface="Forum"/>
              </a:defRPr>
            </a:lvl4pPr>
            <a:lvl5pPr lvl="4">
              <a:spcBef>
                <a:spcPts val="0"/>
              </a:spcBef>
              <a:spcAft>
                <a:spcPts val="0"/>
              </a:spcAft>
              <a:buClr>
                <a:schemeClr val="lt1"/>
              </a:buClr>
              <a:buSzPts val="1800"/>
              <a:buFont typeface="Forum"/>
              <a:buNone/>
              <a:defRPr sz="1800">
                <a:latin typeface="Forum"/>
                <a:ea typeface="Forum"/>
                <a:cs typeface="Forum"/>
                <a:sym typeface="Forum"/>
              </a:defRPr>
            </a:lvl5pPr>
            <a:lvl6pPr lvl="5">
              <a:spcBef>
                <a:spcPts val="0"/>
              </a:spcBef>
              <a:spcAft>
                <a:spcPts val="0"/>
              </a:spcAft>
              <a:buClr>
                <a:schemeClr val="lt1"/>
              </a:buClr>
              <a:buSzPts val="1800"/>
              <a:buFont typeface="Forum"/>
              <a:buNone/>
              <a:defRPr sz="1800">
                <a:latin typeface="Forum"/>
                <a:ea typeface="Forum"/>
                <a:cs typeface="Forum"/>
                <a:sym typeface="Forum"/>
              </a:defRPr>
            </a:lvl6pPr>
            <a:lvl7pPr lvl="6">
              <a:spcBef>
                <a:spcPts val="0"/>
              </a:spcBef>
              <a:spcAft>
                <a:spcPts val="0"/>
              </a:spcAft>
              <a:buClr>
                <a:schemeClr val="lt1"/>
              </a:buClr>
              <a:buSzPts val="1800"/>
              <a:buFont typeface="Forum"/>
              <a:buNone/>
              <a:defRPr sz="1800">
                <a:latin typeface="Forum"/>
                <a:ea typeface="Forum"/>
                <a:cs typeface="Forum"/>
                <a:sym typeface="Forum"/>
              </a:defRPr>
            </a:lvl7pPr>
            <a:lvl8pPr lvl="7">
              <a:spcBef>
                <a:spcPts val="0"/>
              </a:spcBef>
              <a:spcAft>
                <a:spcPts val="0"/>
              </a:spcAft>
              <a:buClr>
                <a:schemeClr val="lt1"/>
              </a:buClr>
              <a:buSzPts val="1800"/>
              <a:buFont typeface="Forum"/>
              <a:buNone/>
              <a:defRPr sz="1800">
                <a:latin typeface="Forum"/>
                <a:ea typeface="Forum"/>
                <a:cs typeface="Forum"/>
                <a:sym typeface="Forum"/>
              </a:defRPr>
            </a:lvl8pPr>
            <a:lvl9pPr lvl="8">
              <a:spcBef>
                <a:spcPts val="0"/>
              </a:spcBef>
              <a:spcAft>
                <a:spcPts val="0"/>
              </a:spcAft>
              <a:buClr>
                <a:schemeClr val="lt1"/>
              </a:buClr>
              <a:buSzPts val="1800"/>
              <a:buFont typeface="Forum"/>
              <a:buNone/>
              <a:defRPr sz="1800">
                <a:latin typeface="Forum"/>
                <a:ea typeface="Forum"/>
                <a:cs typeface="Forum"/>
                <a:sym typeface="Forum"/>
              </a:defRPr>
            </a:lvl9pPr>
          </a:lstStyle>
          <a:p/>
        </p:txBody>
      </p:sp>
      <p:sp>
        <p:nvSpPr>
          <p:cNvPr id="27" name="Google Shape;27;p3"/>
          <p:cNvSpPr txBox="1"/>
          <p:nvPr>
            <p:ph idx="5" type="subTitle"/>
          </p:nvPr>
        </p:nvSpPr>
        <p:spPr>
          <a:xfrm>
            <a:off x="792675" y="3888950"/>
            <a:ext cx="3523500" cy="386100"/>
          </a:xfrm>
          <a:prstGeom prst="rect">
            <a:avLst/>
          </a:prstGeom>
        </p:spPr>
        <p:txBody>
          <a:bodyPr anchorCtr="0" anchor="t" bIns="91425" lIns="0" spcFirstLastPara="1" rIns="91425" wrap="square" tIns="0">
            <a:noAutofit/>
          </a:bodyPr>
          <a:lstStyle>
            <a:lvl1pPr lvl="0">
              <a:spcBef>
                <a:spcPts val="0"/>
              </a:spcBef>
              <a:spcAft>
                <a:spcPts val="0"/>
              </a:spcAft>
              <a:buNone/>
              <a:defRPr/>
            </a:lvl1pPr>
            <a:lvl2pPr lvl="1">
              <a:spcBef>
                <a:spcPts val="0"/>
              </a:spcBef>
              <a:spcAft>
                <a:spcPts val="0"/>
              </a:spcAft>
              <a:buClr>
                <a:schemeClr val="lt1"/>
              </a:buClr>
              <a:buSzPts val="1800"/>
              <a:buFont typeface="Forum"/>
              <a:buNone/>
              <a:defRPr sz="1800">
                <a:latin typeface="Forum"/>
                <a:ea typeface="Forum"/>
                <a:cs typeface="Forum"/>
                <a:sym typeface="Forum"/>
              </a:defRPr>
            </a:lvl2pPr>
            <a:lvl3pPr lvl="2">
              <a:spcBef>
                <a:spcPts val="0"/>
              </a:spcBef>
              <a:spcAft>
                <a:spcPts val="0"/>
              </a:spcAft>
              <a:buClr>
                <a:schemeClr val="lt1"/>
              </a:buClr>
              <a:buSzPts val="1800"/>
              <a:buFont typeface="Forum"/>
              <a:buNone/>
              <a:defRPr sz="1800">
                <a:latin typeface="Forum"/>
                <a:ea typeface="Forum"/>
                <a:cs typeface="Forum"/>
                <a:sym typeface="Forum"/>
              </a:defRPr>
            </a:lvl3pPr>
            <a:lvl4pPr lvl="3">
              <a:spcBef>
                <a:spcPts val="0"/>
              </a:spcBef>
              <a:spcAft>
                <a:spcPts val="0"/>
              </a:spcAft>
              <a:buClr>
                <a:schemeClr val="lt1"/>
              </a:buClr>
              <a:buSzPts val="1800"/>
              <a:buFont typeface="Forum"/>
              <a:buNone/>
              <a:defRPr sz="1800">
                <a:latin typeface="Forum"/>
                <a:ea typeface="Forum"/>
                <a:cs typeface="Forum"/>
                <a:sym typeface="Forum"/>
              </a:defRPr>
            </a:lvl4pPr>
            <a:lvl5pPr lvl="4">
              <a:spcBef>
                <a:spcPts val="0"/>
              </a:spcBef>
              <a:spcAft>
                <a:spcPts val="0"/>
              </a:spcAft>
              <a:buClr>
                <a:schemeClr val="lt1"/>
              </a:buClr>
              <a:buSzPts val="1800"/>
              <a:buFont typeface="Forum"/>
              <a:buNone/>
              <a:defRPr sz="1800">
                <a:latin typeface="Forum"/>
                <a:ea typeface="Forum"/>
                <a:cs typeface="Forum"/>
                <a:sym typeface="Forum"/>
              </a:defRPr>
            </a:lvl5pPr>
            <a:lvl6pPr lvl="5">
              <a:spcBef>
                <a:spcPts val="0"/>
              </a:spcBef>
              <a:spcAft>
                <a:spcPts val="0"/>
              </a:spcAft>
              <a:buClr>
                <a:schemeClr val="lt1"/>
              </a:buClr>
              <a:buSzPts val="1800"/>
              <a:buFont typeface="Forum"/>
              <a:buNone/>
              <a:defRPr sz="1800">
                <a:latin typeface="Forum"/>
                <a:ea typeface="Forum"/>
                <a:cs typeface="Forum"/>
                <a:sym typeface="Forum"/>
              </a:defRPr>
            </a:lvl6pPr>
            <a:lvl7pPr lvl="6">
              <a:spcBef>
                <a:spcPts val="0"/>
              </a:spcBef>
              <a:spcAft>
                <a:spcPts val="0"/>
              </a:spcAft>
              <a:buClr>
                <a:schemeClr val="lt1"/>
              </a:buClr>
              <a:buSzPts val="1800"/>
              <a:buFont typeface="Forum"/>
              <a:buNone/>
              <a:defRPr sz="1800">
                <a:latin typeface="Forum"/>
                <a:ea typeface="Forum"/>
                <a:cs typeface="Forum"/>
                <a:sym typeface="Forum"/>
              </a:defRPr>
            </a:lvl7pPr>
            <a:lvl8pPr lvl="7">
              <a:spcBef>
                <a:spcPts val="0"/>
              </a:spcBef>
              <a:spcAft>
                <a:spcPts val="0"/>
              </a:spcAft>
              <a:buClr>
                <a:schemeClr val="lt1"/>
              </a:buClr>
              <a:buSzPts val="1800"/>
              <a:buFont typeface="Forum"/>
              <a:buNone/>
              <a:defRPr sz="1800">
                <a:latin typeface="Forum"/>
                <a:ea typeface="Forum"/>
                <a:cs typeface="Forum"/>
                <a:sym typeface="Forum"/>
              </a:defRPr>
            </a:lvl8pPr>
            <a:lvl9pPr lvl="8">
              <a:spcBef>
                <a:spcPts val="0"/>
              </a:spcBef>
              <a:spcAft>
                <a:spcPts val="0"/>
              </a:spcAft>
              <a:buClr>
                <a:schemeClr val="lt1"/>
              </a:buClr>
              <a:buSzPts val="1800"/>
              <a:buFont typeface="Forum"/>
              <a:buNone/>
              <a:defRPr sz="1800">
                <a:latin typeface="Forum"/>
                <a:ea typeface="Forum"/>
                <a:cs typeface="Forum"/>
                <a:sym typeface="Forum"/>
              </a:defRPr>
            </a:lvl9pPr>
          </a:lstStyle>
          <a:p/>
        </p:txBody>
      </p:sp>
      <p:sp>
        <p:nvSpPr>
          <p:cNvPr id="28" name="Google Shape;28;p3"/>
          <p:cNvSpPr txBox="1"/>
          <p:nvPr>
            <p:ph idx="6" type="subTitle"/>
          </p:nvPr>
        </p:nvSpPr>
        <p:spPr>
          <a:xfrm>
            <a:off x="5089225" y="3888950"/>
            <a:ext cx="3826200" cy="386100"/>
          </a:xfrm>
          <a:prstGeom prst="rect">
            <a:avLst/>
          </a:prstGeom>
        </p:spPr>
        <p:txBody>
          <a:bodyPr anchorCtr="0" anchor="t" bIns="91425" lIns="0" spcFirstLastPara="1" rIns="91425" wrap="square" tIns="0">
            <a:noAutofit/>
          </a:bodyPr>
          <a:lstStyle>
            <a:lvl1pPr lvl="0">
              <a:spcBef>
                <a:spcPts val="0"/>
              </a:spcBef>
              <a:spcAft>
                <a:spcPts val="0"/>
              </a:spcAft>
              <a:buNone/>
              <a:defRPr/>
            </a:lvl1pPr>
            <a:lvl2pPr lvl="1">
              <a:spcBef>
                <a:spcPts val="0"/>
              </a:spcBef>
              <a:spcAft>
                <a:spcPts val="0"/>
              </a:spcAft>
              <a:buClr>
                <a:schemeClr val="lt1"/>
              </a:buClr>
              <a:buSzPts val="1800"/>
              <a:buFont typeface="Forum"/>
              <a:buNone/>
              <a:defRPr sz="1800">
                <a:latin typeface="Forum"/>
                <a:ea typeface="Forum"/>
                <a:cs typeface="Forum"/>
                <a:sym typeface="Forum"/>
              </a:defRPr>
            </a:lvl2pPr>
            <a:lvl3pPr lvl="2">
              <a:spcBef>
                <a:spcPts val="0"/>
              </a:spcBef>
              <a:spcAft>
                <a:spcPts val="0"/>
              </a:spcAft>
              <a:buClr>
                <a:schemeClr val="lt1"/>
              </a:buClr>
              <a:buSzPts val="1800"/>
              <a:buFont typeface="Forum"/>
              <a:buNone/>
              <a:defRPr sz="1800">
                <a:latin typeface="Forum"/>
                <a:ea typeface="Forum"/>
                <a:cs typeface="Forum"/>
                <a:sym typeface="Forum"/>
              </a:defRPr>
            </a:lvl3pPr>
            <a:lvl4pPr lvl="3">
              <a:spcBef>
                <a:spcPts val="0"/>
              </a:spcBef>
              <a:spcAft>
                <a:spcPts val="0"/>
              </a:spcAft>
              <a:buClr>
                <a:schemeClr val="lt1"/>
              </a:buClr>
              <a:buSzPts val="1800"/>
              <a:buFont typeface="Forum"/>
              <a:buNone/>
              <a:defRPr sz="1800">
                <a:latin typeface="Forum"/>
                <a:ea typeface="Forum"/>
                <a:cs typeface="Forum"/>
                <a:sym typeface="Forum"/>
              </a:defRPr>
            </a:lvl4pPr>
            <a:lvl5pPr lvl="4">
              <a:spcBef>
                <a:spcPts val="0"/>
              </a:spcBef>
              <a:spcAft>
                <a:spcPts val="0"/>
              </a:spcAft>
              <a:buClr>
                <a:schemeClr val="lt1"/>
              </a:buClr>
              <a:buSzPts val="1800"/>
              <a:buFont typeface="Forum"/>
              <a:buNone/>
              <a:defRPr sz="1800">
                <a:latin typeface="Forum"/>
                <a:ea typeface="Forum"/>
                <a:cs typeface="Forum"/>
                <a:sym typeface="Forum"/>
              </a:defRPr>
            </a:lvl5pPr>
            <a:lvl6pPr lvl="5">
              <a:spcBef>
                <a:spcPts val="0"/>
              </a:spcBef>
              <a:spcAft>
                <a:spcPts val="0"/>
              </a:spcAft>
              <a:buClr>
                <a:schemeClr val="lt1"/>
              </a:buClr>
              <a:buSzPts val="1800"/>
              <a:buFont typeface="Forum"/>
              <a:buNone/>
              <a:defRPr sz="1800">
                <a:latin typeface="Forum"/>
                <a:ea typeface="Forum"/>
                <a:cs typeface="Forum"/>
                <a:sym typeface="Forum"/>
              </a:defRPr>
            </a:lvl6pPr>
            <a:lvl7pPr lvl="6">
              <a:spcBef>
                <a:spcPts val="0"/>
              </a:spcBef>
              <a:spcAft>
                <a:spcPts val="0"/>
              </a:spcAft>
              <a:buClr>
                <a:schemeClr val="lt1"/>
              </a:buClr>
              <a:buSzPts val="1800"/>
              <a:buFont typeface="Forum"/>
              <a:buNone/>
              <a:defRPr sz="1800">
                <a:latin typeface="Forum"/>
                <a:ea typeface="Forum"/>
                <a:cs typeface="Forum"/>
                <a:sym typeface="Forum"/>
              </a:defRPr>
            </a:lvl7pPr>
            <a:lvl8pPr lvl="7">
              <a:spcBef>
                <a:spcPts val="0"/>
              </a:spcBef>
              <a:spcAft>
                <a:spcPts val="0"/>
              </a:spcAft>
              <a:buClr>
                <a:schemeClr val="lt1"/>
              </a:buClr>
              <a:buSzPts val="1800"/>
              <a:buFont typeface="Forum"/>
              <a:buNone/>
              <a:defRPr sz="1800">
                <a:latin typeface="Forum"/>
                <a:ea typeface="Forum"/>
                <a:cs typeface="Forum"/>
                <a:sym typeface="Forum"/>
              </a:defRPr>
            </a:lvl8pPr>
            <a:lvl9pPr lvl="8">
              <a:spcBef>
                <a:spcPts val="0"/>
              </a:spcBef>
              <a:spcAft>
                <a:spcPts val="0"/>
              </a:spcAft>
              <a:buClr>
                <a:schemeClr val="lt1"/>
              </a:buClr>
              <a:buSzPts val="1800"/>
              <a:buFont typeface="Forum"/>
              <a:buNone/>
              <a:defRPr sz="1800">
                <a:latin typeface="Forum"/>
                <a:ea typeface="Forum"/>
                <a:cs typeface="Forum"/>
                <a:sym typeface="Forum"/>
              </a:defRPr>
            </a:lvl9pPr>
          </a:lstStyle>
          <a:p/>
        </p:txBody>
      </p:sp>
      <p:sp>
        <p:nvSpPr>
          <p:cNvPr id="29" name="Google Shape;29;p3"/>
          <p:cNvSpPr txBox="1"/>
          <p:nvPr>
            <p:ph idx="7"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30" name="Google Shape;30;p3"/>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ALT 2">
  <p:cSld name="BLANK_1">
    <p:bg>
      <p:bgPr>
        <a:solidFill>
          <a:schemeClr val="dk2"/>
        </a:solidFill>
      </p:bgPr>
    </p:bg>
    <p:spTree>
      <p:nvGrpSpPr>
        <p:cNvPr id="31" name="Shape 31"/>
        <p:cNvGrpSpPr/>
        <p:nvPr/>
      </p:nvGrpSpPr>
      <p:grpSpPr>
        <a:xfrm>
          <a:off x="0" y="0"/>
          <a:ext cx="0" cy="0"/>
          <a:chOff x="0" y="0"/>
          <a:chExt cx="0" cy="0"/>
        </a:xfrm>
      </p:grpSpPr>
      <p:sp>
        <p:nvSpPr>
          <p:cNvPr id="32" name="Google Shape;32;p4"/>
          <p:cNvSpPr txBox="1"/>
          <p:nvPr>
            <p:ph type="title"/>
          </p:nvPr>
        </p:nvSpPr>
        <p:spPr>
          <a:xfrm>
            <a:off x="228600" y="3389761"/>
            <a:ext cx="4704000" cy="1590600"/>
          </a:xfrm>
          <a:prstGeom prst="rect">
            <a:avLst/>
          </a:prstGeom>
        </p:spPr>
        <p:txBody>
          <a:bodyPr anchorCtr="0" anchor="b" bIns="0" lIns="0" spcFirstLastPara="1" rIns="91425" wrap="square" tIns="91425">
            <a:noAutofit/>
          </a:bodyPr>
          <a:lstStyle>
            <a:lvl1pPr lvl="0">
              <a:lnSpc>
                <a:spcPct val="75000"/>
              </a:lnSpc>
              <a:spcBef>
                <a:spcPts val="0"/>
              </a:spcBef>
              <a:spcAft>
                <a:spcPts val="0"/>
              </a:spcAft>
              <a:buClr>
                <a:schemeClr val="lt1"/>
              </a:buClr>
              <a:buSzPts val="3600"/>
              <a:buFont typeface="Forum"/>
              <a:buNone/>
              <a:defRPr sz="3600"/>
            </a:lvl1pPr>
            <a:lvl2pPr lvl="1" algn="ctr">
              <a:lnSpc>
                <a:spcPct val="75000"/>
              </a:lnSpc>
              <a:spcBef>
                <a:spcPts val="0"/>
              </a:spcBef>
              <a:spcAft>
                <a:spcPts val="0"/>
              </a:spcAft>
              <a:buClr>
                <a:schemeClr val="lt1"/>
              </a:buClr>
              <a:buSzPts val="4800"/>
              <a:buFont typeface="Forum"/>
              <a:buNone/>
              <a:defRPr sz="4800">
                <a:latin typeface="Forum"/>
                <a:ea typeface="Forum"/>
                <a:cs typeface="Forum"/>
                <a:sym typeface="Forum"/>
              </a:defRPr>
            </a:lvl2pPr>
            <a:lvl3pPr lvl="2" algn="ctr">
              <a:lnSpc>
                <a:spcPct val="75000"/>
              </a:lnSpc>
              <a:spcBef>
                <a:spcPts val="0"/>
              </a:spcBef>
              <a:spcAft>
                <a:spcPts val="0"/>
              </a:spcAft>
              <a:buClr>
                <a:schemeClr val="lt1"/>
              </a:buClr>
              <a:buSzPts val="4800"/>
              <a:buFont typeface="Forum"/>
              <a:buNone/>
              <a:defRPr sz="4800">
                <a:latin typeface="Forum"/>
                <a:ea typeface="Forum"/>
                <a:cs typeface="Forum"/>
                <a:sym typeface="Forum"/>
              </a:defRPr>
            </a:lvl3pPr>
            <a:lvl4pPr lvl="3" algn="ctr">
              <a:lnSpc>
                <a:spcPct val="75000"/>
              </a:lnSpc>
              <a:spcBef>
                <a:spcPts val="0"/>
              </a:spcBef>
              <a:spcAft>
                <a:spcPts val="0"/>
              </a:spcAft>
              <a:buClr>
                <a:schemeClr val="lt1"/>
              </a:buClr>
              <a:buSzPts val="4800"/>
              <a:buFont typeface="Forum"/>
              <a:buNone/>
              <a:defRPr sz="4800">
                <a:latin typeface="Forum"/>
                <a:ea typeface="Forum"/>
                <a:cs typeface="Forum"/>
                <a:sym typeface="Forum"/>
              </a:defRPr>
            </a:lvl4pPr>
            <a:lvl5pPr lvl="4" algn="ctr">
              <a:lnSpc>
                <a:spcPct val="75000"/>
              </a:lnSpc>
              <a:spcBef>
                <a:spcPts val="0"/>
              </a:spcBef>
              <a:spcAft>
                <a:spcPts val="0"/>
              </a:spcAft>
              <a:buClr>
                <a:schemeClr val="lt1"/>
              </a:buClr>
              <a:buSzPts val="4800"/>
              <a:buFont typeface="Forum"/>
              <a:buNone/>
              <a:defRPr sz="4800">
                <a:latin typeface="Forum"/>
                <a:ea typeface="Forum"/>
                <a:cs typeface="Forum"/>
                <a:sym typeface="Forum"/>
              </a:defRPr>
            </a:lvl5pPr>
            <a:lvl6pPr lvl="5" algn="ctr">
              <a:lnSpc>
                <a:spcPct val="75000"/>
              </a:lnSpc>
              <a:spcBef>
                <a:spcPts val="0"/>
              </a:spcBef>
              <a:spcAft>
                <a:spcPts val="0"/>
              </a:spcAft>
              <a:buClr>
                <a:schemeClr val="lt1"/>
              </a:buClr>
              <a:buSzPts val="4800"/>
              <a:buFont typeface="Forum"/>
              <a:buNone/>
              <a:defRPr sz="4800">
                <a:latin typeface="Forum"/>
                <a:ea typeface="Forum"/>
                <a:cs typeface="Forum"/>
                <a:sym typeface="Forum"/>
              </a:defRPr>
            </a:lvl6pPr>
            <a:lvl7pPr lvl="6" algn="ctr">
              <a:lnSpc>
                <a:spcPct val="75000"/>
              </a:lnSpc>
              <a:spcBef>
                <a:spcPts val="0"/>
              </a:spcBef>
              <a:spcAft>
                <a:spcPts val="0"/>
              </a:spcAft>
              <a:buClr>
                <a:schemeClr val="lt1"/>
              </a:buClr>
              <a:buSzPts val="4800"/>
              <a:buFont typeface="Forum"/>
              <a:buNone/>
              <a:defRPr sz="4800">
                <a:latin typeface="Forum"/>
                <a:ea typeface="Forum"/>
                <a:cs typeface="Forum"/>
                <a:sym typeface="Forum"/>
              </a:defRPr>
            </a:lvl7pPr>
            <a:lvl8pPr lvl="7" algn="ctr">
              <a:lnSpc>
                <a:spcPct val="75000"/>
              </a:lnSpc>
              <a:spcBef>
                <a:spcPts val="0"/>
              </a:spcBef>
              <a:spcAft>
                <a:spcPts val="0"/>
              </a:spcAft>
              <a:buClr>
                <a:schemeClr val="lt1"/>
              </a:buClr>
              <a:buSzPts val="4800"/>
              <a:buFont typeface="Forum"/>
              <a:buNone/>
              <a:defRPr sz="4800">
                <a:latin typeface="Forum"/>
                <a:ea typeface="Forum"/>
                <a:cs typeface="Forum"/>
                <a:sym typeface="Forum"/>
              </a:defRPr>
            </a:lvl8pPr>
            <a:lvl9pPr lvl="8" algn="ctr">
              <a:lnSpc>
                <a:spcPct val="75000"/>
              </a:lnSpc>
              <a:spcBef>
                <a:spcPts val="0"/>
              </a:spcBef>
              <a:spcAft>
                <a:spcPts val="0"/>
              </a:spcAft>
              <a:buClr>
                <a:schemeClr val="lt1"/>
              </a:buClr>
              <a:buSzPts val="4800"/>
              <a:buFont typeface="Forum"/>
              <a:buNone/>
              <a:defRPr sz="4800">
                <a:latin typeface="Forum"/>
                <a:ea typeface="Forum"/>
                <a:cs typeface="Forum"/>
                <a:sym typeface="Forum"/>
              </a:defRPr>
            </a:lvl9pPr>
          </a:lstStyle>
          <a:p/>
        </p:txBody>
      </p:sp>
      <p:sp>
        <p:nvSpPr>
          <p:cNvPr id="33" name="Google Shape;33;p4"/>
          <p:cNvSpPr txBox="1"/>
          <p:nvPr>
            <p:ph idx="1" type="subTitle"/>
          </p:nvPr>
        </p:nvSpPr>
        <p:spPr>
          <a:xfrm>
            <a:off x="5468675" y="457200"/>
            <a:ext cx="3446700" cy="1342200"/>
          </a:xfrm>
          <a:prstGeom prst="rect">
            <a:avLst/>
          </a:prstGeom>
        </p:spPr>
        <p:txBody>
          <a:bodyPr anchorCtr="0" anchor="t" bIns="0" lIns="0" spcFirstLastPara="1" rIns="0" wrap="square" tIns="0">
            <a:noAutofit/>
          </a:bodyPr>
          <a:lstStyle>
            <a:lvl1pPr lvl="0">
              <a:spcBef>
                <a:spcPts val="0"/>
              </a:spcBef>
              <a:spcAft>
                <a:spcPts val="0"/>
              </a:spcAft>
              <a:buNone/>
              <a:defRPr>
                <a:latin typeface="DM Sans"/>
                <a:ea typeface="DM Sans"/>
                <a:cs typeface="DM Sans"/>
                <a:sym typeface="DM Sans"/>
              </a:defRPr>
            </a:lvl1pPr>
            <a:lvl2pPr lvl="1">
              <a:spcBef>
                <a:spcPts val="0"/>
              </a:spcBef>
              <a:spcAft>
                <a:spcPts val="0"/>
              </a:spcAft>
              <a:buClr>
                <a:schemeClr val="lt1"/>
              </a:buClr>
              <a:buSzPts val="1400"/>
              <a:buFont typeface="DM Sans"/>
              <a:buNone/>
              <a:defRPr>
                <a:latin typeface="DM Sans"/>
                <a:ea typeface="DM Sans"/>
                <a:cs typeface="DM Sans"/>
                <a:sym typeface="DM Sans"/>
              </a:defRPr>
            </a:lvl2pPr>
            <a:lvl3pPr lvl="2">
              <a:spcBef>
                <a:spcPts val="0"/>
              </a:spcBef>
              <a:spcAft>
                <a:spcPts val="0"/>
              </a:spcAft>
              <a:buClr>
                <a:schemeClr val="lt1"/>
              </a:buClr>
              <a:buSzPts val="1400"/>
              <a:buFont typeface="DM Sans"/>
              <a:buNone/>
              <a:defRPr>
                <a:latin typeface="DM Sans"/>
                <a:ea typeface="DM Sans"/>
                <a:cs typeface="DM Sans"/>
                <a:sym typeface="DM Sans"/>
              </a:defRPr>
            </a:lvl3pPr>
            <a:lvl4pPr lvl="3">
              <a:spcBef>
                <a:spcPts val="0"/>
              </a:spcBef>
              <a:spcAft>
                <a:spcPts val="0"/>
              </a:spcAft>
              <a:buClr>
                <a:schemeClr val="lt1"/>
              </a:buClr>
              <a:buSzPts val="1400"/>
              <a:buFont typeface="DM Sans"/>
              <a:buNone/>
              <a:defRPr>
                <a:latin typeface="DM Sans"/>
                <a:ea typeface="DM Sans"/>
                <a:cs typeface="DM Sans"/>
                <a:sym typeface="DM Sans"/>
              </a:defRPr>
            </a:lvl4pPr>
            <a:lvl5pPr lvl="4">
              <a:spcBef>
                <a:spcPts val="0"/>
              </a:spcBef>
              <a:spcAft>
                <a:spcPts val="0"/>
              </a:spcAft>
              <a:buClr>
                <a:schemeClr val="lt1"/>
              </a:buClr>
              <a:buSzPts val="1400"/>
              <a:buFont typeface="DM Sans"/>
              <a:buNone/>
              <a:defRPr>
                <a:latin typeface="DM Sans"/>
                <a:ea typeface="DM Sans"/>
                <a:cs typeface="DM Sans"/>
                <a:sym typeface="DM Sans"/>
              </a:defRPr>
            </a:lvl5pPr>
            <a:lvl6pPr lvl="5">
              <a:spcBef>
                <a:spcPts val="0"/>
              </a:spcBef>
              <a:spcAft>
                <a:spcPts val="0"/>
              </a:spcAft>
              <a:buClr>
                <a:schemeClr val="lt1"/>
              </a:buClr>
              <a:buSzPts val="1400"/>
              <a:buFont typeface="DM Sans"/>
              <a:buNone/>
              <a:defRPr>
                <a:latin typeface="DM Sans"/>
                <a:ea typeface="DM Sans"/>
                <a:cs typeface="DM Sans"/>
                <a:sym typeface="DM Sans"/>
              </a:defRPr>
            </a:lvl6pPr>
            <a:lvl7pPr lvl="6">
              <a:spcBef>
                <a:spcPts val="0"/>
              </a:spcBef>
              <a:spcAft>
                <a:spcPts val="0"/>
              </a:spcAft>
              <a:buClr>
                <a:schemeClr val="lt1"/>
              </a:buClr>
              <a:buSzPts val="1400"/>
              <a:buFont typeface="DM Sans"/>
              <a:buNone/>
              <a:defRPr>
                <a:latin typeface="DM Sans"/>
                <a:ea typeface="DM Sans"/>
                <a:cs typeface="DM Sans"/>
                <a:sym typeface="DM Sans"/>
              </a:defRPr>
            </a:lvl7pPr>
            <a:lvl8pPr lvl="7">
              <a:spcBef>
                <a:spcPts val="0"/>
              </a:spcBef>
              <a:spcAft>
                <a:spcPts val="0"/>
              </a:spcAft>
              <a:buClr>
                <a:schemeClr val="lt1"/>
              </a:buClr>
              <a:buSzPts val="1400"/>
              <a:buFont typeface="DM Sans"/>
              <a:buNone/>
              <a:defRPr>
                <a:latin typeface="DM Sans"/>
                <a:ea typeface="DM Sans"/>
                <a:cs typeface="DM Sans"/>
                <a:sym typeface="DM Sans"/>
              </a:defRPr>
            </a:lvl8pPr>
            <a:lvl9pPr lvl="8">
              <a:spcBef>
                <a:spcPts val="0"/>
              </a:spcBef>
              <a:spcAft>
                <a:spcPts val="0"/>
              </a:spcAft>
              <a:buClr>
                <a:schemeClr val="lt1"/>
              </a:buClr>
              <a:buSzPts val="1400"/>
              <a:buFont typeface="DM Sans"/>
              <a:buNone/>
              <a:defRPr>
                <a:latin typeface="DM Sans"/>
                <a:ea typeface="DM Sans"/>
                <a:cs typeface="DM Sans"/>
                <a:sym typeface="DM Sans"/>
              </a:defRPr>
            </a:lvl9pPr>
          </a:lstStyle>
          <a:p/>
        </p:txBody>
      </p:sp>
      <p:sp>
        <p:nvSpPr>
          <p:cNvPr id="34" name="Google Shape;34;p4"/>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lt1"/>
                </a:solidFill>
                <a:latin typeface="DM Sans"/>
                <a:ea typeface="DM Sans"/>
                <a:cs typeface="DM Sans"/>
                <a:sym typeface="DM Sans"/>
              </a:rPr>
              <a:t>‹#›</a:t>
            </a:fld>
            <a:endParaRPr sz="700">
              <a:solidFill>
                <a:schemeClr val="lt1"/>
              </a:solidFill>
              <a:latin typeface="DM Sans"/>
              <a:ea typeface="DM Sans"/>
              <a:cs typeface="DM Sans"/>
              <a:sym typeface="DM San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ALT 1">
  <p:cSld name="BLANK_1_1">
    <p:spTree>
      <p:nvGrpSpPr>
        <p:cNvPr id="35" name="Shape 35"/>
        <p:cNvGrpSpPr/>
        <p:nvPr/>
      </p:nvGrpSpPr>
      <p:grpSpPr>
        <a:xfrm>
          <a:off x="0" y="0"/>
          <a:ext cx="0" cy="0"/>
          <a:chOff x="0" y="0"/>
          <a:chExt cx="0" cy="0"/>
        </a:xfrm>
      </p:grpSpPr>
      <p:sp>
        <p:nvSpPr>
          <p:cNvPr id="36" name="Google Shape;36;p5"/>
          <p:cNvSpPr txBox="1"/>
          <p:nvPr>
            <p:ph idx="1" type="body"/>
          </p:nvPr>
        </p:nvSpPr>
        <p:spPr>
          <a:xfrm>
            <a:off x="5482425" y="413676"/>
            <a:ext cx="3446700" cy="14382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DM Sans"/>
              <a:buChar char="●"/>
              <a:defRPr/>
            </a:lvl1pPr>
            <a:lvl2pPr indent="-292100" lvl="1" marL="914400">
              <a:spcBef>
                <a:spcPts val="0"/>
              </a:spcBef>
              <a:spcAft>
                <a:spcPts val="0"/>
              </a:spcAft>
              <a:buClr>
                <a:schemeClr val="lt1"/>
              </a:buClr>
              <a:buSzPts val="1000"/>
              <a:buFont typeface="DM Sans"/>
              <a:buChar char="○"/>
              <a:defRPr/>
            </a:lvl2pPr>
            <a:lvl3pPr indent="-292100" lvl="2" marL="1371600">
              <a:spcBef>
                <a:spcPts val="0"/>
              </a:spcBef>
              <a:spcAft>
                <a:spcPts val="0"/>
              </a:spcAft>
              <a:buClr>
                <a:schemeClr val="lt1"/>
              </a:buClr>
              <a:buSzPts val="1000"/>
              <a:buFont typeface="DM Sans"/>
              <a:buChar char="■"/>
              <a:defRPr/>
            </a:lvl3pPr>
            <a:lvl4pPr indent="-292100" lvl="3" marL="1828800">
              <a:spcBef>
                <a:spcPts val="0"/>
              </a:spcBef>
              <a:spcAft>
                <a:spcPts val="0"/>
              </a:spcAft>
              <a:buClr>
                <a:schemeClr val="lt1"/>
              </a:buClr>
              <a:buSzPts val="1000"/>
              <a:buFont typeface="DM Sans"/>
              <a:buChar char="●"/>
              <a:defRPr/>
            </a:lvl4pPr>
            <a:lvl5pPr indent="-292100" lvl="4" marL="2286000">
              <a:spcBef>
                <a:spcPts val="0"/>
              </a:spcBef>
              <a:spcAft>
                <a:spcPts val="0"/>
              </a:spcAft>
              <a:buClr>
                <a:schemeClr val="lt1"/>
              </a:buClr>
              <a:buSzPts val="1000"/>
              <a:buFont typeface="DM Sans"/>
              <a:buChar char="○"/>
              <a:defRPr/>
            </a:lvl5pPr>
            <a:lvl6pPr indent="-292100" lvl="5" marL="2743200">
              <a:spcBef>
                <a:spcPts val="0"/>
              </a:spcBef>
              <a:spcAft>
                <a:spcPts val="0"/>
              </a:spcAft>
              <a:buClr>
                <a:schemeClr val="lt1"/>
              </a:buClr>
              <a:buSzPts val="1000"/>
              <a:buFont typeface="DM Sans"/>
              <a:buChar char="■"/>
              <a:defRPr/>
            </a:lvl6pPr>
            <a:lvl7pPr indent="-292100" lvl="6" marL="3200400">
              <a:spcBef>
                <a:spcPts val="0"/>
              </a:spcBef>
              <a:spcAft>
                <a:spcPts val="0"/>
              </a:spcAft>
              <a:buClr>
                <a:schemeClr val="lt1"/>
              </a:buClr>
              <a:buSzPts val="1000"/>
              <a:buFont typeface="DM Sans"/>
              <a:buChar char="●"/>
              <a:defRPr/>
            </a:lvl7pPr>
            <a:lvl8pPr indent="-292100" lvl="7" marL="3657600">
              <a:spcBef>
                <a:spcPts val="0"/>
              </a:spcBef>
              <a:spcAft>
                <a:spcPts val="0"/>
              </a:spcAft>
              <a:buClr>
                <a:schemeClr val="lt1"/>
              </a:buClr>
              <a:buSzPts val="1000"/>
              <a:buFont typeface="DM Sans"/>
              <a:buChar char="○"/>
              <a:defRPr/>
            </a:lvl8pPr>
            <a:lvl9pPr indent="-292100" lvl="8" marL="4114800">
              <a:spcBef>
                <a:spcPts val="0"/>
              </a:spcBef>
              <a:spcAft>
                <a:spcPts val="0"/>
              </a:spcAft>
              <a:buClr>
                <a:schemeClr val="lt1"/>
              </a:buClr>
              <a:buSzPts val="1000"/>
              <a:buFont typeface="DM Sans"/>
              <a:buChar char="■"/>
              <a:defRPr/>
            </a:lvl9pPr>
          </a:lstStyle>
          <a:p/>
        </p:txBody>
      </p:sp>
      <p:sp>
        <p:nvSpPr>
          <p:cNvPr id="37" name="Google Shape;37;p5"/>
          <p:cNvSpPr txBox="1"/>
          <p:nvPr>
            <p:ph type="title"/>
          </p:nvPr>
        </p:nvSpPr>
        <p:spPr>
          <a:xfrm>
            <a:off x="228600" y="399325"/>
            <a:ext cx="3531300" cy="624600"/>
          </a:xfrm>
          <a:prstGeom prst="rect">
            <a:avLst/>
          </a:prstGeom>
        </p:spPr>
        <p:txBody>
          <a:bodyPr anchorCtr="0" anchor="t" bIns="0" lIns="0" spcFirstLastPara="1" rIns="91425" wrap="square" tIns="91425">
            <a:noAutofit/>
          </a:bodyPr>
          <a:lstStyle>
            <a:lvl1pPr lvl="0">
              <a:lnSpc>
                <a:spcPct val="60000"/>
              </a:lnSpc>
              <a:spcBef>
                <a:spcPts val="0"/>
              </a:spcBef>
              <a:spcAft>
                <a:spcPts val="0"/>
              </a:spcAft>
              <a:buClr>
                <a:schemeClr val="lt1"/>
              </a:buClr>
              <a:buSzPts val="3600"/>
              <a:buFont typeface="Forum"/>
              <a:buNone/>
              <a:defRPr sz="3600"/>
            </a:lvl1pPr>
            <a:lvl2pPr lvl="1">
              <a:lnSpc>
                <a:spcPct val="60000"/>
              </a:lnSpc>
              <a:spcBef>
                <a:spcPts val="0"/>
              </a:spcBef>
              <a:spcAft>
                <a:spcPts val="0"/>
              </a:spcAft>
              <a:buClr>
                <a:schemeClr val="lt1"/>
              </a:buClr>
              <a:buSzPts val="3600"/>
              <a:buFont typeface="Forum"/>
              <a:buNone/>
              <a:defRPr sz="3600">
                <a:latin typeface="Forum"/>
                <a:ea typeface="Forum"/>
                <a:cs typeface="Forum"/>
                <a:sym typeface="Forum"/>
              </a:defRPr>
            </a:lvl2pPr>
            <a:lvl3pPr lvl="2">
              <a:lnSpc>
                <a:spcPct val="60000"/>
              </a:lnSpc>
              <a:spcBef>
                <a:spcPts val="0"/>
              </a:spcBef>
              <a:spcAft>
                <a:spcPts val="0"/>
              </a:spcAft>
              <a:buClr>
                <a:schemeClr val="lt1"/>
              </a:buClr>
              <a:buSzPts val="3600"/>
              <a:buFont typeface="Forum"/>
              <a:buNone/>
              <a:defRPr sz="3600">
                <a:latin typeface="Forum"/>
                <a:ea typeface="Forum"/>
                <a:cs typeface="Forum"/>
                <a:sym typeface="Forum"/>
              </a:defRPr>
            </a:lvl3pPr>
            <a:lvl4pPr lvl="3">
              <a:lnSpc>
                <a:spcPct val="60000"/>
              </a:lnSpc>
              <a:spcBef>
                <a:spcPts val="0"/>
              </a:spcBef>
              <a:spcAft>
                <a:spcPts val="0"/>
              </a:spcAft>
              <a:buClr>
                <a:schemeClr val="lt1"/>
              </a:buClr>
              <a:buSzPts val="3600"/>
              <a:buFont typeface="Forum"/>
              <a:buNone/>
              <a:defRPr sz="3600">
                <a:latin typeface="Forum"/>
                <a:ea typeface="Forum"/>
                <a:cs typeface="Forum"/>
                <a:sym typeface="Forum"/>
              </a:defRPr>
            </a:lvl4pPr>
            <a:lvl5pPr lvl="4">
              <a:lnSpc>
                <a:spcPct val="60000"/>
              </a:lnSpc>
              <a:spcBef>
                <a:spcPts val="0"/>
              </a:spcBef>
              <a:spcAft>
                <a:spcPts val="0"/>
              </a:spcAft>
              <a:buClr>
                <a:schemeClr val="lt1"/>
              </a:buClr>
              <a:buSzPts val="3600"/>
              <a:buFont typeface="Forum"/>
              <a:buNone/>
              <a:defRPr sz="3600">
                <a:latin typeface="Forum"/>
                <a:ea typeface="Forum"/>
                <a:cs typeface="Forum"/>
                <a:sym typeface="Forum"/>
              </a:defRPr>
            </a:lvl5pPr>
            <a:lvl6pPr lvl="5">
              <a:lnSpc>
                <a:spcPct val="60000"/>
              </a:lnSpc>
              <a:spcBef>
                <a:spcPts val="0"/>
              </a:spcBef>
              <a:spcAft>
                <a:spcPts val="0"/>
              </a:spcAft>
              <a:buClr>
                <a:schemeClr val="lt1"/>
              </a:buClr>
              <a:buSzPts val="3600"/>
              <a:buFont typeface="Forum"/>
              <a:buNone/>
              <a:defRPr sz="3600">
                <a:latin typeface="Forum"/>
                <a:ea typeface="Forum"/>
                <a:cs typeface="Forum"/>
                <a:sym typeface="Forum"/>
              </a:defRPr>
            </a:lvl6pPr>
            <a:lvl7pPr lvl="6">
              <a:lnSpc>
                <a:spcPct val="60000"/>
              </a:lnSpc>
              <a:spcBef>
                <a:spcPts val="0"/>
              </a:spcBef>
              <a:spcAft>
                <a:spcPts val="0"/>
              </a:spcAft>
              <a:buClr>
                <a:schemeClr val="lt1"/>
              </a:buClr>
              <a:buSzPts val="3600"/>
              <a:buFont typeface="Forum"/>
              <a:buNone/>
              <a:defRPr sz="3600">
                <a:latin typeface="Forum"/>
                <a:ea typeface="Forum"/>
                <a:cs typeface="Forum"/>
                <a:sym typeface="Forum"/>
              </a:defRPr>
            </a:lvl7pPr>
            <a:lvl8pPr lvl="7">
              <a:lnSpc>
                <a:spcPct val="60000"/>
              </a:lnSpc>
              <a:spcBef>
                <a:spcPts val="0"/>
              </a:spcBef>
              <a:spcAft>
                <a:spcPts val="0"/>
              </a:spcAft>
              <a:buClr>
                <a:schemeClr val="lt1"/>
              </a:buClr>
              <a:buSzPts val="3600"/>
              <a:buFont typeface="Forum"/>
              <a:buNone/>
              <a:defRPr sz="3600">
                <a:latin typeface="Forum"/>
                <a:ea typeface="Forum"/>
                <a:cs typeface="Forum"/>
                <a:sym typeface="Forum"/>
              </a:defRPr>
            </a:lvl8pPr>
            <a:lvl9pPr lvl="8">
              <a:lnSpc>
                <a:spcPct val="60000"/>
              </a:lnSpc>
              <a:spcBef>
                <a:spcPts val="0"/>
              </a:spcBef>
              <a:spcAft>
                <a:spcPts val="0"/>
              </a:spcAft>
              <a:buClr>
                <a:schemeClr val="lt1"/>
              </a:buClr>
              <a:buSzPts val="3600"/>
              <a:buFont typeface="Forum"/>
              <a:buNone/>
              <a:defRPr sz="3600">
                <a:latin typeface="Forum"/>
                <a:ea typeface="Forum"/>
                <a:cs typeface="Forum"/>
                <a:sym typeface="Forum"/>
              </a:defRPr>
            </a:lvl9pPr>
          </a:lstStyle>
          <a:p/>
        </p:txBody>
      </p:sp>
      <p:sp>
        <p:nvSpPr>
          <p:cNvPr id="38" name="Google Shape;38;p5"/>
          <p:cNvSpPr txBox="1"/>
          <p:nvPr>
            <p:ph idx="2"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39" name="Google Shape;39;p5"/>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mall">
  <p:cSld name="BLANK_1_1_4">
    <p:spTree>
      <p:nvGrpSpPr>
        <p:cNvPr id="40" name="Shape 40"/>
        <p:cNvGrpSpPr/>
        <p:nvPr/>
      </p:nvGrpSpPr>
      <p:grpSpPr>
        <a:xfrm>
          <a:off x="0" y="0"/>
          <a:ext cx="0" cy="0"/>
          <a:chOff x="0" y="0"/>
          <a:chExt cx="0" cy="0"/>
        </a:xfrm>
      </p:grpSpPr>
      <p:sp>
        <p:nvSpPr>
          <p:cNvPr id="41" name="Google Shape;41;p6"/>
          <p:cNvSpPr txBox="1"/>
          <p:nvPr>
            <p:ph type="title"/>
          </p:nvPr>
        </p:nvSpPr>
        <p:spPr>
          <a:xfrm>
            <a:off x="228600" y="399325"/>
            <a:ext cx="3119700" cy="624600"/>
          </a:xfrm>
          <a:prstGeom prst="rect">
            <a:avLst/>
          </a:prstGeom>
        </p:spPr>
        <p:txBody>
          <a:bodyPr anchorCtr="0" anchor="t" bIns="0" lIns="0" spcFirstLastPara="1" rIns="91425" wrap="square" tIns="91425">
            <a:noAutofit/>
          </a:bodyPr>
          <a:lstStyle>
            <a:lvl1pPr lvl="0">
              <a:lnSpc>
                <a:spcPct val="75000"/>
              </a:lnSpc>
              <a:spcBef>
                <a:spcPts val="0"/>
              </a:spcBef>
              <a:spcAft>
                <a:spcPts val="0"/>
              </a:spcAft>
              <a:buClr>
                <a:schemeClr val="lt1"/>
              </a:buClr>
              <a:buSzPts val="2800"/>
              <a:buFont typeface="Forum"/>
              <a:buNone/>
              <a:defRPr sz="2800"/>
            </a:lvl1pPr>
            <a:lvl2pPr lvl="1">
              <a:lnSpc>
                <a:spcPct val="75000"/>
              </a:lnSpc>
              <a:spcBef>
                <a:spcPts val="0"/>
              </a:spcBef>
              <a:spcAft>
                <a:spcPts val="0"/>
              </a:spcAft>
              <a:buClr>
                <a:schemeClr val="lt1"/>
              </a:buClr>
              <a:buSzPts val="2800"/>
              <a:buFont typeface="Forum"/>
              <a:buNone/>
              <a:defRPr sz="2800">
                <a:latin typeface="Forum"/>
                <a:ea typeface="Forum"/>
                <a:cs typeface="Forum"/>
                <a:sym typeface="Forum"/>
              </a:defRPr>
            </a:lvl2pPr>
            <a:lvl3pPr lvl="2">
              <a:lnSpc>
                <a:spcPct val="75000"/>
              </a:lnSpc>
              <a:spcBef>
                <a:spcPts val="0"/>
              </a:spcBef>
              <a:spcAft>
                <a:spcPts val="0"/>
              </a:spcAft>
              <a:buClr>
                <a:schemeClr val="lt1"/>
              </a:buClr>
              <a:buSzPts val="2800"/>
              <a:buFont typeface="Forum"/>
              <a:buNone/>
              <a:defRPr sz="2800">
                <a:latin typeface="Forum"/>
                <a:ea typeface="Forum"/>
                <a:cs typeface="Forum"/>
                <a:sym typeface="Forum"/>
              </a:defRPr>
            </a:lvl3pPr>
            <a:lvl4pPr lvl="3">
              <a:lnSpc>
                <a:spcPct val="75000"/>
              </a:lnSpc>
              <a:spcBef>
                <a:spcPts val="0"/>
              </a:spcBef>
              <a:spcAft>
                <a:spcPts val="0"/>
              </a:spcAft>
              <a:buClr>
                <a:schemeClr val="lt1"/>
              </a:buClr>
              <a:buSzPts val="2800"/>
              <a:buFont typeface="Forum"/>
              <a:buNone/>
              <a:defRPr sz="2800">
                <a:latin typeface="Forum"/>
                <a:ea typeface="Forum"/>
                <a:cs typeface="Forum"/>
                <a:sym typeface="Forum"/>
              </a:defRPr>
            </a:lvl4pPr>
            <a:lvl5pPr lvl="4">
              <a:lnSpc>
                <a:spcPct val="75000"/>
              </a:lnSpc>
              <a:spcBef>
                <a:spcPts val="0"/>
              </a:spcBef>
              <a:spcAft>
                <a:spcPts val="0"/>
              </a:spcAft>
              <a:buClr>
                <a:schemeClr val="lt1"/>
              </a:buClr>
              <a:buSzPts val="2800"/>
              <a:buFont typeface="Forum"/>
              <a:buNone/>
              <a:defRPr sz="2800">
                <a:latin typeface="Forum"/>
                <a:ea typeface="Forum"/>
                <a:cs typeface="Forum"/>
                <a:sym typeface="Forum"/>
              </a:defRPr>
            </a:lvl5pPr>
            <a:lvl6pPr lvl="5">
              <a:lnSpc>
                <a:spcPct val="75000"/>
              </a:lnSpc>
              <a:spcBef>
                <a:spcPts val="0"/>
              </a:spcBef>
              <a:spcAft>
                <a:spcPts val="0"/>
              </a:spcAft>
              <a:buClr>
                <a:schemeClr val="lt1"/>
              </a:buClr>
              <a:buSzPts val="2800"/>
              <a:buFont typeface="Forum"/>
              <a:buNone/>
              <a:defRPr sz="2800">
                <a:latin typeface="Forum"/>
                <a:ea typeface="Forum"/>
                <a:cs typeface="Forum"/>
                <a:sym typeface="Forum"/>
              </a:defRPr>
            </a:lvl6pPr>
            <a:lvl7pPr lvl="6">
              <a:lnSpc>
                <a:spcPct val="75000"/>
              </a:lnSpc>
              <a:spcBef>
                <a:spcPts val="0"/>
              </a:spcBef>
              <a:spcAft>
                <a:spcPts val="0"/>
              </a:spcAft>
              <a:buClr>
                <a:schemeClr val="lt1"/>
              </a:buClr>
              <a:buSzPts val="2800"/>
              <a:buFont typeface="Forum"/>
              <a:buNone/>
              <a:defRPr sz="2800">
                <a:latin typeface="Forum"/>
                <a:ea typeface="Forum"/>
                <a:cs typeface="Forum"/>
                <a:sym typeface="Forum"/>
              </a:defRPr>
            </a:lvl7pPr>
            <a:lvl8pPr lvl="7">
              <a:lnSpc>
                <a:spcPct val="75000"/>
              </a:lnSpc>
              <a:spcBef>
                <a:spcPts val="0"/>
              </a:spcBef>
              <a:spcAft>
                <a:spcPts val="0"/>
              </a:spcAft>
              <a:buClr>
                <a:schemeClr val="lt1"/>
              </a:buClr>
              <a:buSzPts val="2800"/>
              <a:buFont typeface="Forum"/>
              <a:buNone/>
              <a:defRPr sz="2800">
                <a:latin typeface="Forum"/>
                <a:ea typeface="Forum"/>
                <a:cs typeface="Forum"/>
                <a:sym typeface="Forum"/>
              </a:defRPr>
            </a:lvl8pPr>
            <a:lvl9pPr lvl="8">
              <a:lnSpc>
                <a:spcPct val="75000"/>
              </a:lnSpc>
              <a:spcBef>
                <a:spcPts val="0"/>
              </a:spcBef>
              <a:spcAft>
                <a:spcPts val="0"/>
              </a:spcAft>
              <a:buClr>
                <a:schemeClr val="lt1"/>
              </a:buClr>
              <a:buSzPts val="2800"/>
              <a:buFont typeface="Forum"/>
              <a:buNone/>
              <a:defRPr sz="2800">
                <a:latin typeface="Forum"/>
                <a:ea typeface="Forum"/>
                <a:cs typeface="Forum"/>
                <a:sym typeface="Forum"/>
              </a:defRPr>
            </a:lvl9pPr>
          </a:lstStyle>
          <a:p/>
        </p:txBody>
      </p:sp>
      <p:sp>
        <p:nvSpPr>
          <p:cNvPr id="42" name="Google Shape;42;p6"/>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43" name="Google Shape;43;p6"/>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Small">
  <p:cSld name="BLANK_1_1_2">
    <p:spTree>
      <p:nvGrpSpPr>
        <p:cNvPr id="44" name="Shape 44"/>
        <p:cNvGrpSpPr/>
        <p:nvPr/>
      </p:nvGrpSpPr>
      <p:grpSpPr>
        <a:xfrm>
          <a:off x="0" y="0"/>
          <a:ext cx="0" cy="0"/>
          <a:chOff x="0" y="0"/>
          <a:chExt cx="0" cy="0"/>
        </a:xfrm>
      </p:grpSpPr>
      <p:sp>
        <p:nvSpPr>
          <p:cNvPr id="45" name="Google Shape;45;p7"/>
          <p:cNvSpPr/>
          <p:nvPr>
            <p:ph idx="2" type="pic"/>
          </p:nvPr>
        </p:nvSpPr>
        <p:spPr>
          <a:xfrm>
            <a:off x="228600" y="1895250"/>
            <a:ext cx="1118100" cy="1118100"/>
          </a:xfrm>
          <a:prstGeom prst="roundRect">
            <a:avLst>
              <a:gd fmla="val 17439" name="adj"/>
            </a:avLst>
          </a:prstGeom>
          <a:noFill/>
          <a:ln>
            <a:noFill/>
          </a:ln>
        </p:spPr>
      </p:sp>
      <p:sp>
        <p:nvSpPr>
          <p:cNvPr id="46" name="Google Shape;46;p7"/>
          <p:cNvSpPr/>
          <p:nvPr>
            <p:ph idx="3" type="pic"/>
          </p:nvPr>
        </p:nvSpPr>
        <p:spPr>
          <a:xfrm>
            <a:off x="2913463" y="1895250"/>
            <a:ext cx="1118100" cy="1118100"/>
          </a:xfrm>
          <a:prstGeom prst="roundRect">
            <a:avLst>
              <a:gd fmla="val 17439" name="adj"/>
            </a:avLst>
          </a:prstGeom>
          <a:noFill/>
          <a:ln>
            <a:noFill/>
          </a:ln>
        </p:spPr>
      </p:sp>
      <p:sp>
        <p:nvSpPr>
          <p:cNvPr id="47" name="Google Shape;47;p7"/>
          <p:cNvSpPr/>
          <p:nvPr>
            <p:ph idx="4" type="pic"/>
          </p:nvPr>
        </p:nvSpPr>
        <p:spPr>
          <a:xfrm>
            <a:off x="5594838" y="1895250"/>
            <a:ext cx="1118100" cy="1118100"/>
          </a:xfrm>
          <a:prstGeom prst="roundRect">
            <a:avLst>
              <a:gd fmla="val 17439" name="adj"/>
            </a:avLst>
          </a:prstGeom>
          <a:noFill/>
          <a:ln>
            <a:noFill/>
          </a:ln>
        </p:spPr>
      </p:sp>
      <p:sp>
        <p:nvSpPr>
          <p:cNvPr id="48" name="Google Shape;48;p7"/>
          <p:cNvSpPr/>
          <p:nvPr>
            <p:ph idx="5" type="pic"/>
          </p:nvPr>
        </p:nvSpPr>
        <p:spPr>
          <a:xfrm>
            <a:off x="1340925" y="3563600"/>
            <a:ext cx="1118100" cy="1118100"/>
          </a:xfrm>
          <a:prstGeom prst="roundRect">
            <a:avLst>
              <a:gd fmla="val 17439" name="adj"/>
            </a:avLst>
          </a:prstGeom>
          <a:noFill/>
          <a:ln>
            <a:noFill/>
          </a:ln>
        </p:spPr>
      </p:sp>
      <p:sp>
        <p:nvSpPr>
          <p:cNvPr id="49" name="Google Shape;49;p7"/>
          <p:cNvSpPr/>
          <p:nvPr>
            <p:ph idx="6" type="pic"/>
          </p:nvPr>
        </p:nvSpPr>
        <p:spPr>
          <a:xfrm>
            <a:off x="4024275" y="3563600"/>
            <a:ext cx="1118100" cy="1118100"/>
          </a:xfrm>
          <a:prstGeom prst="roundRect">
            <a:avLst>
              <a:gd fmla="val 17439" name="adj"/>
            </a:avLst>
          </a:prstGeom>
          <a:noFill/>
          <a:ln>
            <a:noFill/>
          </a:ln>
        </p:spPr>
      </p:sp>
      <p:sp>
        <p:nvSpPr>
          <p:cNvPr id="50" name="Google Shape;50;p7"/>
          <p:cNvSpPr/>
          <p:nvPr>
            <p:ph idx="7" type="pic"/>
          </p:nvPr>
        </p:nvSpPr>
        <p:spPr>
          <a:xfrm>
            <a:off x="6708900" y="3563600"/>
            <a:ext cx="1118100" cy="1118100"/>
          </a:xfrm>
          <a:prstGeom prst="roundRect">
            <a:avLst>
              <a:gd fmla="val 17439" name="adj"/>
            </a:avLst>
          </a:prstGeom>
          <a:noFill/>
          <a:ln>
            <a:noFill/>
          </a:ln>
        </p:spPr>
      </p:sp>
      <p:sp>
        <p:nvSpPr>
          <p:cNvPr id="51" name="Google Shape;51;p7"/>
          <p:cNvSpPr txBox="1"/>
          <p:nvPr>
            <p:ph idx="1" type="subTitle"/>
          </p:nvPr>
        </p:nvSpPr>
        <p:spPr>
          <a:xfrm>
            <a:off x="1347975" y="2325217"/>
            <a:ext cx="1115700" cy="156900"/>
          </a:xfrm>
          <a:prstGeom prst="rect">
            <a:avLst/>
          </a:prstGeom>
        </p:spPr>
        <p:txBody>
          <a:bodyPr anchorCtr="0" anchor="b" bIns="0" lIns="91425" spcFirstLastPara="1" rIns="91425" wrap="square" tIns="91425">
            <a:noAutofit/>
          </a:bodyPr>
          <a:lstStyle>
            <a:lvl1pPr lvl="0" algn="ctr">
              <a:lnSpc>
                <a:spcPct val="80000"/>
              </a:lnSpc>
              <a:spcBef>
                <a:spcPts val="0"/>
              </a:spcBef>
              <a:spcAft>
                <a:spcPts val="0"/>
              </a:spcAft>
              <a:buNone/>
              <a:defRPr sz="1200"/>
            </a:lvl1pPr>
            <a:lvl2pPr lvl="1">
              <a:lnSpc>
                <a:spcPct val="80000"/>
              </a:lnSpc>
              <a:spcBef>
                <a:spcPts val="0"/>
              </a:spcBef>
              <a:spcAft>
                <a:spcPts val="0"/>
              </a:spcAft>
              <a:buClr>
                <a:schemeClr val="lt1"/>
              </a:buClr>
              <a:buSzPts val="1200"/>
              <a:buFont typeface="Forum"/>
              <a:buNone/>
              <a:defRPr sz="1200">
                <a:latin typeface="Forum"/>
                <a:ea typeface="Forum"/>
                <a:cs typeface="Forum"/>
                <a:sym typeface="Forum"/>
              </a:defRPr>
            </a:lvl2pPr>
            <a:lvl3pPr lvl="2">
              <a:lnSpc>
                <a:spcPct val="80000"/>
              </a:lnSpc>
              <a:spcBef>
                <a:spcPts val="0"/>
              </a:spcBef>
              <a:spcAft>
                <a:spcPts val="0"/>
              </a:spcAft>
              <a:buClr>
                <a:schemeClr val="lt1"/>
              </a:buClr>
              <a:buSzPts val="1200"/>
              <a:buFont typeface="Forum"/>
              <a:buNone/>
              <a:defRPr sz="1200">
                <a:latin typeface="Forum"/>
                <a:ea typeface="Forum"/>
                <a:cs typeface="Forum"/>
                <a:sym typeface="Forum"/>
              </a:defRPr>
            </a:lvl3pPr>
            <a:lvl4pPr lvl="3">
              <a:lnSpc>
                <a:spcPct val="80000"/>
              </a:lnSpc>
              <a:spcBef>
                <a:spcPts val="0"/>
              </a:spcBef>
              <a:spcAft>
                <a:spcPts val="0"/>
              </a:spcAft>
              <a:buClr>
                <a:schemeClr val="lt1"/>
              </a:buClr>
              <a:buSzPts val="1200"/>
              <a:buFont typeface="Forum"/>
              <a:buNone/>
              <a:defRPr sz="1200">
                <a:latin typeface="Forum"/>
                <a:ea typeface="Forum"/>
                <a:cs typeface="Forum"/>
                <a:sym typeface="Forum"/>
              </a:defRPr>
            </a:lvl4pPr>
            <a:lvl5pPr lvl="4">
              <a:lnSpc>
                <a:spcPct val="80000"/>
              </a:lnSpc>
              <a:spcBef>
                <a:spcPts val="0"/>
              </a:spcBef>
              <a:spcAft>
                <a:spcPts val="0"/>
              </a:spcAft>
              <a:buClr>
                <a:schemeClr val="lt1"/>
              </a:buClr>
              <a:buSzPts val="1200"/>
              <a:buFont typeface="Forum"/>
              <a:buNone/>
              <a:defRPr sz="1200">
                <a:latin typeface="Forum"/>
                <a:ea typeface="Forum"/>
                <a:cs typeface="Forum"/>
                <a:sym typeface="Forum"/>
              </a:defRPr>
            </a:lvl5pPr>
            <a:lvl6pPr lvl="5">
              <a:lnSpc>
                <a:spcPct val="80000"/>
              </a:lnSpc>
              <a:spcBef>
                <a:spcPts val="0"/>
              </a:spcBef>
              <a:spcAft>
                <a:spcPts val="0"/>
              </a:spcAft>
              <a:buClr>
                <a:schemeClr val="lt1"/>
              </a:buClr>
              <a:buSzPts val="1200"/>
              <a:buFont typeface="Forum"/>
              <a:buNone/>
              <a:defRPr sz="1200">
                <a:latin typeface="Forum"/>
                <a:ea typeface="Forum"/>
                <a:cs typeface="Forum"/>
                <a:sym typeface="Forum"/>
              </a:defRPr>
            </a:lvl6pPr>
            <a:lvl7pPr lvl="6">
              <a:lnSpc>
                <a:spcPct val="80000"/>
              </a:lnSpc>
              <a:spcBef>
                <a:spcPts val="0"/>
              </a:spcBef>
              <a:spcAft>
                <a:spcPts val="0"/>
              </a:spcAft>
              <a:buClr>
                <a:schemeClr val="lt1"/>
              </a:buClr>
              <a:buSzPts val="1200"/>
              <a:buFont typeface="Forum"/>
              <a:buNone/>
              <a:defRPr sz="1200">
                <a:latin typeface="Forum"/>
                <a:ea typeface="Forum"/>
                <a:cs typeface="Forum"/>
                <a:sym typeface="Forum"/>
              </a:defRPr>
            </a:lvl7pPr>
            <a:lvl8pPr lvl="7">
              <a:lnSpc>
                <a:spcPct val="80000"/>
              </a:lnSpc>
              <a:spcBef>
                <a:spcPts val="0"/>
              </a:spcBef>
              <a:spcAft>
                <a:spcPts val="0"/>
              </a:spcAft>
              <a:buClr>
                <a:schemeClr val="lt1"/>
              </a:buClr>
              <a:buSzPts val="1200"/>
              <a:buFont typeface="Forum"/>
              <a:buNone/>
              <a:defRPr sz="1200">
                <a:latin typeface="Forum"/>
                <a:ea typeface="Forum"/>
                <a:cs typeface="Forum"/>
                <a:sym typeface="Forum"/>
              </a:defRPr>
            </a:lvl8pPr>
            <a:lvl9pPr lvl="8">
              <a:lnSpc>
                <a:spcPct val="80000"/>
              </a:lnSpc>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52" name="Google Shape;52;p7"/>
          <p:cNvSpPr txBox="1"/>
          <p:nvPr>
            <p:ph idx="8" type="subTitle"/>
          </p:nvPr>
        </p:nvSpPr>
        <p:spPr>
          <a:xfrm>
            <a:off x="1347975" y="2538374"/>
            <a:ext cx="1115700" cy="540000"/>
          </a:xfrm>
          <a:prstGeom prst="rect">
            <a:avLst/>
          </a:prstGeom>
        </p:spPr>
        <p:txBody>
          <a:bodyPr anchorCtr="0" anchor="t" bIns="91425" lIns="91425" spcFirstLastPara="1" rIns="91425" wrap="square" tIns="91425">
            <a:noAutofit/>
          </a:bodyPr>
          <a:lstStyle>
            <a:lvl1pPr lvl="0" algn="ctr">
              <a:lnSpc>
                <a:spcPct val="60000"/>
              </a:lnSpc>
              <a:spcBef>
                <a:spcPts val="0"/>
              </a:spcBef>
              <a:spcAft>
                <a:spcPts val="0"/>
              </a:spcAf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53" name="Google Shape;53;p7"/>
          <p:cNvSpPr txBox="1"/>
          <p:nvPr>
            <p:ph idx="9" type="subTitle"/>
          </p:nvPr>
        </p:nvSpPr>
        <p:spPr>
          <a:xfrm>
            <a:off x="4029350" y="2538374"/>
            <a:ext cx="1115700" cy="540000"/>
          </a:xfrm>
          <a:prstGeom prst="rect">
            <a:avLst/>
          </a:prstGeom>
        </p:spPr>
        <p:txBody>
          <a:bodyPr anchorCtr="0" anchor="t" bIns="91425" lIns="91425" spcFirstLastPara="1" rIns="91425" wrap="square" tIns="91425">
            <a:noAutofit/>
          </a:bodyPr>
          <a:lstStyle>
            <a:lvl1pPr lvl="0" algn="ctr">
              <a:lnSpc>
                <a:spcPct val="60000"/>
              </a:lnSpc>
              <a:spcBef>
                <a:spcPts val="0"/>
              </a:spcBef>
              <a:spcAft>
                <a:spcPts val="0"/>
              </a:spcAft>
              <a:buNone/>
              <a:defRPr sz="900">
                <a:solidFill>
                  <a:schemeClr val="dk1"/>
                </a:solidFill>
                <a:latin typeface="DM Sans Light"/>
                <a:ea typeface="DM Sans Light"/>
                <a:cs typeface="DM Sans Light"/>
                <a:sym typeface="DM Sans Light"/>
              </a:defRPr>
            </a:lvl1pPr>
            <a:lvl2pPr lvl="1">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2pPr>
            <a:lvl3pPr lvl="2">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3pPr>
            <a:lvl4pPr lvl="3">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4pPr>
            <a:lvl5pPr lvl="4">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5pPr>
            <a:lvl6pPr lvl="5">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6pPr>
            <a:lvl7pPr lvl="6">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7pPr>
            <a:lvl8pPr lvl="7">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8pPr>
            <a:lvl9pPr lvl="8">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9pPr>
          </a:lstStyle>
          <a:p/>
        </p:txBody>
      </p:sp>
      <p:sp>
        <p:nvSpPr>
          <p:cNvPr id="54" name="Google Shape;54;p7"/>
          <p:cNvSpPr txBox="1"/>
          <p:nvPr>
            <p:ph idx="13" type="subTitle"/>
          </p:nvPr>
        </p:nvSpPr>
        <p:spPr>
          <a:xfrm>
            <a:off x="6726463" y="2538374"/>
            <a:ext cx="1115700" cy="540000"/>
          </a:xfrm>
          <a:prstGeom prst="rect">
            <a:avLst/>
          </a:prstGeom>
        </p:spPr>
        <p:txBody>
          <a:bodyPr anchorCtr="0" anchor="t" bIns="91425" lIns="91425" spcFirstLastPara="1" rIns="91425" wrap="square" tIns="91425">
            <a:noAutofit/>
          </a:bodyPr>
          <a:lstStyle>
            <a:lvl1pPr lvl="0" algn="ctr">
              <a:lnSpc>
                <a:spcPct val="60000"/>
              </a:lnSpc>
              <a:spcBef>
                <a:spcPts val="0"/>
              </a:spcBef>
              <a:spcAft>
                <a:spcPts val="0"/>
              </a:spcAf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55" name="Google Shape;55;p7"/>
          <p:cNvSpPr txBox="1"/>
          <p:nvPr>
            <p:ph idx="14" type="subTitle"/>
          </p:nvPr>
        </p:nvSpPr>
        <p:spPr>
          <a:xfrm>
            <a:off x="2460300" y="4203499"/>
            <a:ext cx="1115700" cy="540000"/>
          </a:xfrm>
          <a:prstGeom prst="rect">
            <a:avLst/>
          </a:prstGeom>
        </p:spPr>
        <p:txBody>
          <a:bodyPr anchorCtr="0" anchor="t" bIns="91425" lIns="91425" spcFirstLastPara="1" rIns="91425" wrap="square" tIns="91425">
            <a:noAutofit/>
          </a:bodyPr>
          <a:lstStyle>
            <a:lvl1pPr lvl="0" algn="ctr">
              <a:lnSpc>
                <a:spcPct val="60000"/>
              </a:lnSpc>
              <a:spcBef>
                <a:spcPts val="0"/>
              </a:spcBef>
              <a:spcAft>
                <a:spcPts val="0"/>
              </a:spcAf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56" name="Google Shape;56;p7"/>
          <p:cNvSpPr txBox="1"/>
          <p:nvPr>
            <p:ph idx="15" type="subTitle"/>
          </p:nvPr>
        </p:nvSpPr>
        <p:spPr>
          <a:xfrm>
            <a:off x="5143650" y="4203499"/>
            <a:ext cx="1115700" cy="540000"/>
          </a:xfrm>
          <a:prstGeom prst="rect">
            <a:avLst/>
          </a:prstGeom>
        </p:spPr>
        <p:txBody>
          <a:bodyPr anchorCtr="0" anchor="t" bIns="91425" lIns="91425" spcFirstLastPara="1" rIns="91425" wrap="square" tIns="91425">
            <a:noAutofit/>
          </a:bodyPr>
          <a:lstStyle>
            <a:lvl1pPr lvl="0" algn="ctr">
              <a:lnSpc>
                <a:spcPct val="60000"/>
              </a:lnSpc>
              <a:spcBef>
                <a:spcPts val="0"/>
              </a:spcBef>
              <a:spcAft>
                <a:spcPts val="0"/>
              </a:spcAft>
              <a:buNone/>
              <a:defRPr sz="900">
                <a:solidFill>
                  <a:schemeClr val="dk1"/>
                </a:solidFill>
                <a:latin typeface="DM Sans Light"/>
                <a:ea typeface="DM Sans Light"/>
                <a:cs typeface="DM Sans Light"/>
                <a:sym typeface="DM Sans Light"/>
              </a:defRPr>
            </a:lvl1pPr>
            <a:lvl2pPr lvl="1">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2pPr>
            <a:lvl3pPr lvl="2">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3pPr>
            <a:lvl4pPr lvl="3">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4pPr>
            <a:lvl5pPr lvl="4">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5pPr>
            <a:lvl6pPr lvl="5">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6pPr>
            <a:lvl7pPr lvl="6">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7pPr>
            <a:lvl8pPr lvl="7">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8pPr>
            <a:lvl9pPr lvl="8">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9pPr>
          </a:lstStyle>
          <a:p/>
        </p:txBody>
      </p:sp>
      <p:sp>
        <p:nvSpPr>
          <p:cNvPr id="57" name="Google Shape;57;p7"/>
          <p:cNvSpPr txBox="1"/>
          <p:nvPr>
            <p:ph idx="16" type="subTitle"/>
          </p:nvPr>
        </p:nvSpPr>
        <p:spPr>
          <a:xfrm>
            <a:off x="7828275" y="4203499"/>
            <a:ext cx="1115700" cy="540000"/>
          </a:xfrm>
          <a:prstGeom prst="rect">
            <a:avLst/>
          </a:prstGeom>
        </p:spPr>
        <p:txBody>
          <a:bodyPr anchorCtr="0" anchor="t" bIns="91425" lIns="91425" spcFirstLastPara="1" rIns="91425" wrap="square" tIns="91425">
            <a:noAutofit/>
          </a:bodyPr>
          <a:lstStyle>
            <a:lvl1pPr lvl="0" algn="ctr">
              <a:lnSpc>
                <a:spcPct val="60000"/>
              </a:lnSpc>
              <a:spcBef>
                <a:spcPts val="0"/>
              </a:spcBef>
              <a:spcAft>
                <a:spcPts val="0"/>
              </a:spcAf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58" name="Google Shape;58;p7"/>
          <p:cNvSpPr txBox="1"/>
          <p:nvPr>
            <p:ph type="title"/>
          </p:nvPr>
        </p:nvSpPr>
        <p:spPr>
          <a:xfrm>
            <a:off x="228600" y="399325"/>
            <a:ext cx="3531300" cy="624600"/>
          </a:xfrm>
          <a:prstGeom prst="rect">
            <a:avLst/>
          </a:prstGeom>
        </p:spPr>
        <p:txBody>
          <a:bodyPr anchorCtr="0" anchor="t" bIns="0" lIns="0" spcFirstLastPara="1" rIns="91425" wrap="square" tIns="91425">
            <a:noAutofit/>
          </a:bodyPr>
          <a:lstStyle>
            <a:lvl1pPr lvl="0">
              <a:lnSpc>
                <a:spcPct val="60000"/>
              </a:lnSpc>
              <a:spcBef>
                <a:spcPts val="0"/>
              </a:spcBef>
              <a:spcAft>
                <a:spcPts val="0"/>
              </a:spcAft>
              <a:buClr>
                <a:schemeClr val="lt1"/>
              </a:buClr>
              <a:buSzPts val="3600"/>
              <a:buFont typeface="Forum"/>
              <a:buNone/>
              <a:defRPr sz="3600"/>
            </a:lvl1pPr>
            <a:lvl2pPr lvl="1">
              <a:lnSpc>
                <a:spcPct val="60000"/>
              </a:lnSpc>
              <a:spcBef>
                <a:spcPts val="0"/>
              </a:spcBef>
              <a:spcAft>
                <a:spcPts val="0"/>
              </a:spcAft>
              <a:buClr>
                <a:schemeClr val="lt1"/>
              </a:buClr>
              <a:buSzPts val="3600"/>
              <a:buFont typeface="Forum"/>
              <a:buNone/>
              <a:defRPr sz="3600">
                <a:latin typeface="Forum"/>
                <a:ea typeface="Forum"/>
                <a:cs typeface="Forum"/>
                <a:sym typeface="Forum"/>
              </a:defRPr>
            </a:lvl2pPr>
            <a:lvl3pPr lvl="2">
              <a:lnSpc>
                <a:spcPct val="60000"/>
              </a:lnSpc>
              <a:spcBef>
                <a:spcPts val="0"/>
              </a:spcBef>
              <a:spcAft>
                <a:spcPts val="0"/>
              </a:spcAft>
              <a:buClr>
                <a:schemeClr val="lt1"/>
              </a:buClr>
              <a:buSzPts val="3600"/>
              <a:buFont typeface="Forum"/>
              <a:buNone/>
              <a:defRPr sz="3600">
                <a:latin typeface="Forum"/>
                <a:ea typeface="Forum"/>
                <a:cs typeface="Forum"/>
                <a:sym typeface="Forum"/>
              </a:defRPr>
            </a:lvl3pPr>
            <a:lvl4pPr lvl="3">
              <a:lnSpc>
                <a:spcPct val="60000"/>
              </a:lnSpc>
              <a:spcBef>
                <a:spcPts val="0"/>
              </a:spcBef>
              <a:spcAft>
                <a:spcPts val="0"/>
              </a:spcAft>
              <a:buClr>
                <a:schemeClr val="lt1"/>
              </a:buClr>
              <a:buSzPts val="3600"/>
              <a:buFont typeface="Forum"/>
              <a:buNone/>
              <a:defRPr sz="3600">
                <a:latin typeface="Forum"/>
                <a:ea typeface="Forum"/>
                <a:cs typeface="Forum"/>
                <a:sym typeface="Forum"/>
              </a:defRPr>
            </a:lvl4pPr>
            <a:lvl5pPr lvl="4">
              <a:lnSpc>
                <a:spcPct val="60000"/>
              </a:lnSpc>
              <a:spcBef>
                <a:spcPts val="0"/>
              </a:spcBef>
              <a:spcAft>
                <a:spcPts val="0"/>
              </a:spcAft>
              <a:buClr>
                <a:schemeClr val="lt1"/>
              </a:buClr>
              <a:buSzPts val="3600"/>
              <a:buFont typeface="Forum"/>
              <a:buNone/>
              <a:defRPr sz="3600">
                <a:latin typeface="Forum"/>
                <a:ea typeface="Forum"/>
                <a:cs typeface="Forum"/>
                <a:sym typeface="Forum"/>
              </a:defRPr>
            </a:lvl5pPr>
            <a:lvl6pPr lvl="5">
              <a:lnSpc>
                <a:spcPct val="60000"/>
              </a:lnSpc>
              <a:spcBef>
                <a:spcPts val="0"/>
              </a:spcBef>
              <a:spcAft>
                <a:spcPts val="0"/>
              </a:spcAft>
              <a:buClr>
                <a:schemeClr val="lt1"/>
              </a:buClr>
              <a:buSzPts val="3600"/>
              <a:buFont typeface="Forum"/>
              <a:buNone/>
              <a:defRPr sz="3600">
                <a:latin typeface="Forum"/>
                <a:ea typeface="Forum"/>
                <a:cs typeface="Forum"/>
                <a:sym typeface="Forum"/>
              </a:defRPr>
            </a:lvl6pPr>
            <a:lvl7pPr lvl="6">
              <a:lnSpc>
                <a:spcPct val="60000"/>
              </a:lnSpc>
              <a:spcBef>
                <a:spcPts val="0"/>
              </a:spcBef>
              <a:spcAft>
                <a:spcPts val="0"/>
              </a:spcAft>
              <a:buClr>
                <a:schemeClr val="lt1"/>
              </a:buClr>
              <a:buSzPts val="3600"/>
              <a:buFont typeface="Forum"/>
              <a:buNone/>
              <a:defRPr sz="3600">
                <a:latin typeface="Forum"/>
                <a:ea typeface="Forum"/>
                <a:cs typeface="Forum"/>
                <a:sym typeface="Forum"/>
              </a:defRPr>
            </a:lvl7pPr>
            <a:lvl8pPr lvl="7">
              <a:lnSpc>
                <a:spcPct val="60000"/>
              </a:lnSpc>
              <a:spcBef>
                <a:spcPts val="0"/>
              </a:spcBef>
              <a:spcAft>
                <a:spcPts val="0"/>
              </a:spcAft>
              <a:buClr>
                <a:schemeClr val="lt1"/>
              </a:buClr>
              <a:buSzPts val="3600"/>
              <a:buFont typeface="Forum"/>
              <a:buNone/>
              <a:defRPr sz="3600">
                <a:latin typeface="Forum"/>
                <a:ea typeface="Forum"/>
                <a:cs typeface="Forum"/>
                <a:sym typeface="Forum"/>
              </a:defRPr>
            </a:lvl8pPr>
            <a:lvl9pPr lvl="8">
              <a:lnSpc>
                <a:spcPct val="60000"/>
              </a:lnSpc>
              <a:spcBef>
                <a:spcPts val="0"/>
              </a:spcBef>
              <a:spcAft>
                <a:spcPts val="0"/>
              </a:spcAft>
              <a:buClr>
                <a:schemeClr val="lt1"/>
              </a:buClr>
              <a:buSzPts val="3600"/>
              <a:buFont typeface="Forum"/>
              <a:buNone/>
              <a:defRPr sz="3600">
                <a:latin typeface="Forum"/>
                <a:ea typeface="Forum"/>
                <a:cs typeface="Forum"/>
                <a:sym typeface="Forum"/>
              </a:defRPr>
            </a:lvl9pPr>
          </a:lstStyle>
          <a:p/>
        </p:txBody>
      </p:sp>
      <p:sp>
        <p:nvSpPr>
          <p:cNvPr id="59" name="Google Shape;59;p7"/>
          <p:cNvSpPr txBox="1"/>
          <p:nvPr>
            <p:ph idx="17" type="subTitle"/>
          </p:nvPr>
        </p:nvSpPr>
        <p:spPr>
          <a:xfrm>
            <a:off x="4026975" y="2325217"/>
            <a:ext cx="1115700" cy="156900"/>
          </a:xfrm>
          <a:prstGeom prst="rect">
            <a:avLst/>
          </a:prstGeom>
        </p:spPr>
        <p:txBody>
          <a:bodyPr anchorCtr="0" anchor="b" bIns="0" lIns="91425" spcFirstLastPara="1" rIns="91425" wrap="square" tIns="91425">
            <a:noAutofit/>
          </a:bodyPr>
          <a:lstStyle>
            <a:lvl1pPr lvl="0" algn="ctr">
              <a:lnSpc>
                <a:spcPct val="80000"/>
              </a:lnSpc>
              <a:spcBef>
                <a:spcPts val="0"/>
              </a:spcBef>
              <a:spcAft>
                <a:spcPts val="0"/>
              </a:spcAft>
              <a:buNone/>
              <a:defRPr sz="1200">
                <a:solidFill>
                  <a:schemeClr val="dk1"/>
                </a:solidFill>
              </a:defRPr>
            </a:lvl1pPr>
            <a:lvl2pPr lvl="1">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2pPr>
            <a:lvl3pPr lvl="2">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3pPr>
            <a:lvl4pPr lvl="3">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4pPr>
            <a:lvl5pPr lvl="4">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5pPr>
            <a:lvl6pPr lvl="5">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6pPr>
            <a:lvl7pPr lvl="6">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7pPr>
            <a:lvl8pPr lvl="7">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8pPr>
            <a:lvl9pPr lvl="8">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9pPr>
          </a:lstStyle>
          <a:p/>
        </p:txBody>
      </p:sp>
      <p:sp>
        <p:nvSpPr>
          <p:cNvPr id="60" name="Google Shape;60;p7"/>
          <p:cNvSpPr txBox="1"/>
          <p:nvPr>
            <p:ph idx="18" type="subTitle"/>
          </p:nvPr>
        </p:nvSpPr>
        <p:spPr>
          <a:xfrm>
            <a:off x="6708175" y="2325217"/>
            <a:ext cx="1115700" cy="156900"/>
          </a:xfrm>
          <a:prstGeom prst="rect">
            <a:avLst/>
          </a:prstGeom>
        </p:spPr>
        <p:txBody>
          <a:bodyPr anchorCtr="0" anchor="b" bIns="0" lIns="91425" spcFirstLastPara="1" rIns="91425" wrap="square" tIns="91425">
            <a:noAutofit/>
          </a:bodyPr>
          <a:lstStyle>
            <a:lvl1pPr lvl="0" algn="ctr">
              <a:lnSpc>
                <a:spcPct val="80000"/>
              </a:lnSpc>
              <a:spcBef>
                <a:spcPts val="0"/>
              </a:spcBef>
              <a:spcAft>
                <a:spcPts val="0"/>
              </a:spcAft>
              <a:buNone/>
              <a:defRPr sz="1200"/>
            </a:lvl1pPr>
            <a:lvl2pPr lvl="1">
              <a:lnSpc>
                <a:spcPct val="80000"/>
              </a:lnSpc>
              <a:spcBef>
                <a:spcPts val="0"/>
              </a:spcBef>
              <a:spcAft>
                <a:spcPts val="0"/>
              </a:spcAft>
              <a:buClr>
                <a:schemeClr val="lt1"/>
              </a:buClr>
              <a:buSzPts val="1200"/>
              <a:buFont typeface="Forum"/>
              <a:buNone/>
              <a:defRPr sz="1200">
                <a:latin typeface="Forum"/>
                <a:ea typeface="Forum"/>
                <a:cs typeface="Forum"/>
                <a:sym typeface="Forum"/>
              </a:defRPr>
            </a:lvl2pPr>
            <a:lvl3pPr lvl="2">
              <a:lnSpc>
                <a:spcPct val="80000"/>
              </a:lnSpc>
              <a:spcBef>
                <a:spcPts val="0"/>
              </a:spcBef>
              <a:spcAft>
                <a:spcPts val="0"/>
              </a:spcAft>
              <a:buClr>
                <a:schemeClr val="lt1"/>
              </a:buClr>
              <a:buSzPts val="1200"/>
              <a:buFont typeface="Forum"/>
              <a:buNone/>
              <a:defRPr sz="1200">
                <a:latin typeface="Forum"/>
                <a:ea typeface="Forum"/>
                <a:cs typeface="Forum"/>
                <a:sym typeface="Forum"/>
              </a:defRPr>
            </a:lvl3pPr>
            <a:lvl4pPr lvl="3">
              <a:lnSpc>
                <a:spcPct val="80000"/>
              </a:lnSpc>
              <a:spcBef>
                <a:spcPts val="0"/>
              </a:spcBef>
              <a:spcAft>
                <a:spcPts val="0"/>
              </a:spcAft>
              <a:buClr>
                <a:schemeClr val="lt1"/>
              </a:buClr>
              <a:buSzPts val="1200"/>
              <a:buFont typeface="Forum"/>
              <a:buNone/>
              <a:defRPr sz="1200">
                <a:latin typeface="Forum"/>
                <a:ea typeface="Forum"/>
                <a:cs typeface="Forum"/>
                <a:sym typeface="Forum"/>
              </a:defRPr>
            </a:lvl4pPr>
            <a:lvl5pPr lvl="4">
              <a:lnSpc>
                <a:spcPct val="80000"/>
              </a:lnSpc>
              <a:spcBef>
                <a:spcPts val="0"/>
              </a:spcBef>
              <a:spcAft>
                <a:spcPts val="0"/>
              </a:spcAft>
              <a:buClr>
                <a:schemeClr val="lt1"/>
              </a:buClr>
              <a:buSzPts val="1200"/>
              <a:buFont typeface="Forum"/>
              <a:buNone/>
              <a:defRPr sz="1200">
                <a:latin typeface="Forum"/>
                <a:ea typeface="Forum"/>
                <a:cs typeface="Forum"/>
                <a:sym typeface="Forum"/>
              </a:defRPr>
            </a:lvl5pPr>
            <a:lvl6pPr lvl="5">
              <a:lnSpc>
                <a:spcPct val="80000"/>
              </a:lnSpc>
              <a:spcBef>
                <a:spcPts val="0"/>
              </a:spcBef>
              <a:spcAft>
                <a:spcPts val="0"/>
              </a:spcAft>
              <a:buClr>
                <a:schemeClr val="lt1"/>
              </a:buClr>
              <a:buSzPts val="1200"/>
              <a:buFont typeface="Forum"/>
              <a:buNone/>
              <a:defRPr sz="1200">
                <a:latin typeface="Forum"/>
                <a:ea typeface="Forum"/>
                <a:cs typeface="Forum"/>
                <a:sym typeface="Forum"/>
              </a:defRPr>
            </a:lvl6pPr>
            <a:lvl7pPr lvl="6">
              <a:lnSpc>
                <a:spcPct val="80000"/>
              </a:lnSpc>
              <a:spcBef>
                <a:spcPts val="0"/>
              </a:spcBef>
              <a:spcAft>
                <a:spcPts val="0"/>
              </a:spcAft>
              <a:buClr>
                <a:schemeClr val="lt1"/>
              </a:buClr>
              <a:buSzPts val="1200"/>
              <a:buFont typeface="Forum"/>
              <a:buNone/>
              <a:defRPr sz="1200">
                <a:latin typeface="Forum"/>
                <a:ea typeface="Forum"/>
                <a:cs typeface="Forum"/>
                <a:sym typeface="Forum"/>
              </a:defRPr>
            </a:lvl7pPr>
            <a:lvl8pPr lvl="7">
              <a:lnSpc>
                <a:spcPct val="80000"/>
              </a:lnSpc>
              <a:spcBef>
                <a:spcPts val="0"/>
              </a:spcBef>
              <a:spcAft>
                <a:spcPts val="0"/>
              </a:spcAft>
              <a:buClr>
                <a:schemeClr val="lt1"/>
              </a:buClr>
              <a:buSzPts val="1200"/>
              <a:buFont typeface="Forum"/>
              <a:buNone/>
              <a:defRPr sz="1200">
                <a:latin typeface="Forum"/>
                <a:ea typeface="Forum"/>
                <a:cs typeface="Forum"/>
                <a:sym typeface="Forum"/>
              </a:defRPr>
            </a:lvl8pPr>
            <a:lvl9pPr lvl="8">
              <a:lnSpc>
                <a:spcPct val="80000"/>
              </a:lnSpc>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61" name="Google Shape;61;p7"/>
          <p:cNvSpPr txBox="1"/>
          <p:nvPr>
            <p:ph idx="19" type="subTitle"/>
          </p:nvPr>
        </p:nvSpPr>
        <p:spPr>
          <a:xfrm>
            <a:off x="2457750" y="3991542"/>
            <a:ext cx="1115700" cy="156900"/>
          </a:xfrm>
          <a:prstGeom prst="rect">
            <a:avLst/>
          </a:prstGeom>
        </p:spPr>
        <p:txBody>
          <a:bodyPr anchorCtr="0" anchor="b" bIns="0" lIns="91425" spcFirstLastPara="1" rIns="91425" wrap="square" tIns="91425">
            <a:noAutofit/>
          </a:bodyPr>
          <a:lstStyle>
            <a:lvl1pPr lvl="0" algn="ctr">
              <a:lnSpc>
                <a:spcPct val="80000"/>
              </a:lnSpc>
              <a:spcBef>
                <a:spcPts val="0"/>
              </a:spcBef>
              <a:spcAft>
                <a:spcPts val="0"/>
              </a:spcAft>
              <a:buNone/>
              <a:defRPr sz="1200"/>
            </a:lvl1pPr>
            <a:lvl2pPr lvl="1">
              <a:lnSpc>
                <a:spcPct val="80000"/>
              </a:lnSpc>
              <a:spcBef>
                <a:spcPts val="0"/>
              </a:spcBef>
              <a:spcAft>
                <a:spcPts val="0"/>
              </a:spcAft>
              <a:buClr>
                <a:schemeClr val="lt1"/>
              </a:buClr>
              <a:buSzPts val="1200"/>
              <a:buFont typeface="Forum"/>
              <a:buNone/>
              <a:defRPr sz="1200">
                <a:latin typeface="Forum"/>
                <a:ea typeface="Forum"/>
                <a:cs typeface="Forum"/>
                <a:sym typeface="Forum"/>
              </a:defRPr>
            </a:lvl2pPr>
            <a:lvl3pPr lvl="2">
              <a:lnSpc>
                <a:spcPct val="80000"/>
              </a:lnSpc>
              <a:spcBef>
                <a:spcPts val="0"/>
              </a:spcBef>
              <a:spcAft>
                <a:spcPts val="0"/>
              </a:spcAft>
              <a:buClr>
                <a:schemeClr val="lt1"/>
              </a:buClr>
              <a:buSzPts val="1200"/>
              <a:buFont typeface="Forum"/>
              <a:buNone/>
              <a:defRPr sz="1200">
                <a:latin typeface="Forum"/>
                <a:ea typeface="Forum"/>
                <a:cs typeface="Forum"/>
                <a:sym typeface="Forum"/>
              </a:defRPr>
            </a:lvl3pPr>
            <a:lvl4pPr lvl="3">
              <a:lnSpc>
                <a:spcPct val="80000"/>
              </a:lnSpc>
              <a:spcBef>
                <a:spcPts val="0"/>
              </a:spcBef>
              <a:spcAft>
                <a:spcPts val="0"/>
              </a:spcAft>
              <a:buClr>
                <a:schemeClr val="lt1"/>
              </a:buClr>
              <a:buSzPts val="1200"/>
              <a:buFont typeface="Forum"/>
              <a:buNone/>
              <a:defRPr sz="1200">
                <a:latin typeface="Forum"/>
                <a:ea typeface="Forum"/>
                <a:cs typeface="Forum"/>
                <a:sym typeface="Forum"/>
              </a:defRPr>
            </a:lvl4pPr>
            <a:lvl5pPr lvl="4">
              <a:lnSpc>
                <a:spcPct val="80000"/>
              </a:lnSpc>
              <a:spcBef>
                <a:spcPts val="0"/>
              </a:spcBef>
              <a:spcAft>
                <a:spcPts val="0"/>
              </a:spcAft>
              <a:buClr>
                <a:schemeClr val="lt1"/>
              </a:buClr>
              <a:buSzPts val="1200"/>
              <a:buFont typeface="Forum"/>
              <a:buNone/>
              <a:defRPr sz="1200">
                <a:latin typeface="Forum"/>
                <a:ea typeface="Forum"/>
                <a:cs typeface="Forum"/>
                <a:sym typeface="Forum"/>
              </a:defRPr>
            </a:lvl5pPr>
            <a:lvl6pPr lvl="5">
              <a:lnSpc>
                <a:spcPct val="80000"/>
              </a:lnSpc>
              <a:spcBef>
                <a:spcPts val="0"/>
              </a:spcBef>
              <a:spcAft>
                <a:spcPts val="0"/>
              </a:spcAft>
              <a:buClr>
                <a:schemeClr val="lt1"/>
              </a:buClr>
              <a:buSzPts val="1200"/>
              <a:buFont typeface="Forum"/>
              <a:buNone/>
              <a:defRPr sz="1200">
                <a:latin typeface="Forum"/>
                <a:ea typeface="Forum"/>
                <a:cs typeface="Forum"/>
                <a:sym typeface="Forum"/>
              </a:defRPr>
            </a:lvl6pPr>
            <a:lvl7pPr lvl="6">
              <a:lnSpc>
                <a:spcPct val="80000"/>
              </a:lnSpc>
              <a:spcBef>
                <a:spcPts val="0"/>
              </a:spcBef>
              <a:spcAft>
                <a:spcPts val="0"/>
              </a:spcAft>
              <a:buClr>
                <a:schemeClr val="lt1"/>
              </a:buClr>
              <a:buSzPts val="1200"/>
              <a:buFont typeface="Forum"/>
              <a:buNone/>
              <a:defRPr sz="1200">
                <a:latin typeface="Forum"/>
                <a:ea typeface="Forum"/>
                <a:cs typeface="Forum"/>
                <a:sym typeface="Forum"/>
              </a:defRPr>
            </a:lvl7pPr>
            <a:lvl8pPr lvl="7">
              <a:lnSpc>
                <a:spcPct val="80000"/>
              </a:lnSpc>
              <a:spcBef>
                <a:spcPts val="0"/>
              </a:spcBef>
              <a:spcAft>
                <a:spcPts val="0"/>
              </a:spcAft>
              <a:buClr>
                <a:schemeClr val="lt1"/>
              </a:buClr>
              <a:buSzPts val="1200"/>
              <a:buFont typeface="Forum"/>
              <a:buNone/>
              <a:defRPr sz="1200">
                <a:latin typeface="Forum"/>
                <a:ea typeface="Forum"/>
                <a:cs typeface="Forum"/>
                <a:sym typeface="Forum"/>
              </a:defRPr>
            </a:lvl8pPr>
            <a:lvl9pPr lvl="8">
              <a:lnSpc>
                <a:spcPct val="80000"/>
              </a:lnSpc>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62" name="Google Shape;62;p7"/>
          <p:cNvSpPr txBox="1"/>
          <p:nvPr>
            <p:ph idx="20" type="subTitle"/>
          </p:nvPr>
        </p:nvSpPr>
        <p:spPr>
          <a:xfrm>
            <a:off x="5142375" y="3991542"/>
            <a:ext cx="1115700" cy="156900"/>
          </a:xfrm>
          <a:prstGeom prst="rect">
            <a:avLst/>
          </a:prstGeom>
        </p:spPr>
        <p:txBody>
          <a:bodyPr anchorCtr="0" anchor="b" bIns="0" lIns="91425" spcFirstLastPara="1" rIns="91425" wrap="square" tIns="91425">
            <a:noAutofit/>
          </a:bodyPr>
          <a:lstStyle>
            <a:lvl1pPr lvl="0" algn="ctr">
              <a:lnSpc>
                <a:spcPct val="80000"/>
              </a:lnSpc>
              <a:spcBef>
                <a:spcPts val="0"/>
              </a:spcBef>
              <a:spcAft>
                <a:spcPts val="0"/>
              </a:spcAft>
              <a:buNone/>
              <a:defRPr sz="1200">
                <a:solidFill>
                  <a:schemeClr val="dk1"/>
                </a:solidFill>
              </a:defRPr>
            </a:lvl1pPr>
            <a:lvl2pPr lvl="1">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2pPr>
            <a:lvl3pPr lvl="2">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3pPr>
            <a:lvl4pPr lvl="3">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4pPr>
            <a:lvl5pPr lvl="4">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5pPr>
            <a:lvl6pPr lvl="5">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6pPr>
            <a:lvl7pPr lvl="6">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7pPr>
            <a:lvl8pPr lvl="7">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8pPr>
            <a:lvl9pPr lvl="8">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9pPr>
          </a:lstStyle>
          <a:p/>
        </p:txBody>
      </p:sp>
      <p:sp>
        <p:nvSpPr>
          <p:cNvPr id="63" name="Google Shape;63;p7"/>
          <p:cNvSpPr txBox="1"/>
          <p:nvPr>
            <p:ph idx="21" type="subTitle"/>
          </p:nvPr>
        </p:nvSpPr>
        <p:spPr>
          <a:xfrm>
            <a:off x="7825725" y="3991542"/>
            <a:ext cx="1115700" cy="156900"/>
          </a:xfrm>
          <a:prstGeom prst="rect">
            <a:avLst/>
          </a:prstGeom>
        </p:spPr>
        <p:txBody>
          <a:bodyPr anchorCtr="0" anchor="b" bIns="0" lIns="91425" spcFirstLastPara="1" rIns="91425" wrap="square" tIns="91425">
            <a:noAutofit/>
          </a:bodyPr>
          <a:lstStyle>
            <a:lvl1pPr lvl="0" algn="ctr">
              <a:lnSpc>
                <a:spcPct val="80000"/>
              </a:lnSpc>
              <a:spcBef>
                <a:spcPts val="0"/>
              </a:spcBef>
              <a:spcAft>
                <a:spcPts val="0"/>
              </a:spcAft>
              <a:buNone/>
              <a:defRPr sz="1200"/>
            </a:lvl1pPr>
            <a:lvl2pPr lvl="1">
              <a:lnSpc>
                <a:spcPct val="80000"/>
              </a:lnSpc>
              <a:spcBef>
                <a:spcPts val="0"/>
              </a:spcBef>
              <a:spcAft>
                <a:spcPts val="0"/>
              </a:spcAft>
              <a:buClr>
                <a:schemeClr val="lt1"/>
              </a:buClr>
              <a:buSzPts val="1200"/>
              <a:buFont typeface="Forum"/>
              <a:buNone/>
              <a:defRPr sz="1200">
                <a:latin typeface="Forum"/>
                <a:ea typeface="Forum"/>
                <a:cs typeface="Forum"/>
                <a:sym typeface="Forum"/>
              </a:defRPr>
            </a:lvl2pPr>
            <a:lvl3pPr lvl="2">
              <a:lnSpc>
                <a:spcPct val="80000"/>
              </a:lnSpc>
              <a:spcBef>
                <a:spcPts val="0"/>
              </a:spcBef>
              <a:spcAft>
                <a:spcPts val="0"/>
              </a:spcAft>
              <a:buClr>
                <a:schemeClr val="lt1"/>
              </a:buClr>
              <a:buSzPts val="1200"/>
              <a:buFont typeface="Forum"/>
              <a:buNone/>
              <a:defRPr sz="1200">
                <a:latin typeface="Forum"/>
                <a:ea typeface="Forum"/>
                <a:cs typeface="Forum"/>
                <a:sym typeface="Forum"/>
              </a:defRPr>
            </a:lvl3pPr>
            <a:lvl4pPr lvl="3">
              <a:lnSpc>
                <a:spcPct val="80000"/>
              </a:lnSpc>
              <a:spcBef>
                <a:spcPts val="0"/>
              </a:spcBef>
              <a:spcAft>
                <a:spcPts val="0"/>
              </a:spcAft>
              <a:buClr>
                <a:schemeClr val="lt1"/>
              </a:buClr>
              <a:buSzPts val="1200"/>
              <a:buFont typeface="Forum"/>
              <a:buNone/>
              <a:defRPr sz="1200">
                <a:latin typeface="Forum"/>
                <a:ea typeface="Forum"/>
                <a:cs typeface="Forum"/>
                <a:sym typeface="Forum"/>
              </a:defRPr>
            </a:lvl4pPr>
            <a:lvl5pPr lvl="4">
              <a:lnSpc>
                <a:spcPct val="80000"/>
              </a:lnSpc>
              <a:spcBef>
                <a:spcPts val="0"/>
              </a:spcBef>
              <a:spcAft>
                <a:spcPts val="0"/>
              </a:spcAft>
              <a:buClr>
                <a:schemeClr val="lt1"/>
              </a:buClr>
              <a:buSzPts val="1200"/>
              <a:buFont typeface="Forum"/>
              <a:buNone/>
              <a:defRPr sz="1200">
                <a:latin typeface="Forum"/>
                <a:ea typeface="Forum"/>
                <a:cs typeface="Forum"/>
                <a:sym typeface="Forum"/>
              </a:defRPr>
            </a:lvl5pPr>
            <a:lvl6pPr lvl="5">
              <a:lnSpc>
                <a:spcPct val="80000"/>
              </a:lnSpc>
              <a:spcBef>
                <a:spcPts val="0"/>
              </a:spcBef>
              <a:spcAft>
                <a:spcPts val="0"/>
              </a:spcAft>
              <a:buClr>
                <a:schemeClr val="lt1"/>
              </a:buClr>
              <a:buSzPts val="1200"/>
              <a:buFont typeface="Forum"/>
              <a:buNone/>
              <a:defRPr sz="1200">
                <a:latin typeface="Forum"/>
                <a:ea typeface="Forum"/>
                <a:cs typeface="Forum"/>
                <a:sym typeface="Forum"/>
              </a:defRPr>
            </a:lvl6pPr>
            <a:lvl7pPr lvl="6">
              <a:lnSpc>
                <a:spcPct val="80000"/>
              </a:lnSpc>
              <a:spcBef>
                <a:spcPts val="0"/>
              </a:spcBef>
              <a:spcAft>
                <a:spcPts val="0"/>
              </a:spcAft>
              <a:buClr>
                <a:schemeClr val="lt1"/>
              </a:buClr>
              <a:buSzPts val="1200"/>
              <a:buFont typeface="Forum"/>
              <a:buNone/>
              <a:defRPr sz="1200">
                <a:latin typeface="Forum"/>
                <a:ea typeface="Forum"/>
                <a:cs typeface="Forum"/>
                <a:sym typeface="Forum"/>
              </a:defRPr>
            </a:lvl7pPr>
            <a:lvl8pPr lvl="7">
              <a:lnSpc>
                <a:spcPct val="80000"/>
              </a:lnSpc>
              <a:spcBef>
                <a:spcPts val="0"/>
              </a:spcBef>
              <a:spcAft>
                <a:spcPts val="0"/>
              </a:spcAft>
              <a:buClr>
                <a:schemeClr val="lt1"/>
              </a:buClr>
              <a:buSzPts val="1200"/>
              <a:buFont typeface="Forum"/>
              <a:buNone/>
              <a:defRPr sz="1200">
                <a:latin typeface="Forum"/>
                <a:ea typeface="Forum"/>
                <a:cs typeface="Forum"/>
                <a:sym typeface="Forum"/>
              </a:defRPr>
            </a:lvl8pPr>
            <a:lvl9pPr lvl="8">
              <a:lnSpc>
                <a:spcPct val="80000"/>
              </a:lnSpc>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64" name="Google Shape;64;p7"/>
          <p:cNvSpPr txBox="1"/>
          <p:nvPr>
            <p:ph idx="22"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65" name="Google Shape;65;p7"/>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Medium">
  <p:cSld name="BLANK_1_1_2_1">
    <p:spTree>
      <p:nvGrpSpPr>
        <p:cNvPr id="66" name="Shape 66"/>
        <p:cNvGrpSpPr/>
        <p:nvPr/>
      </p:nvGrpSpPr>
      <p:grpSpPr>
        <a:xfrm>
          <a:off x="0" y="0"/>
          <a:ext cx="0" cy="0"/>
          <a:chOff x="0" y="0"/>
          <a:chExt cx="0" cy="0"/>
        </a:xfrm>
      </p:grpSpPr>
      <p:sp>
        <p:nvSpPr>
          <p:cNvPr id="67" name="Google Shape;67;p8"/>
          <p:cNvSpPr/>
          <p:nvPr>
            <p:ph idx="2" type="pic"/>
          </p:nvPr>
        </p:nvSpPr>
        <p:spPr>
          <a:xfrm>
            <a:off x="228600" y="1512356"/>
            <a:ext cx="1074900" cy="1505100"/>
          </a:xfrm>
          <a:prstGeom prst="roundRect">
            <a:avLst>
              <a:gd fmla="val 17439" name="adj"/>
            </a:avLst>
          </a:prstGeom>
          <a:noFill/>
          <a:ln>
            <a:noFill/>
          </a:ln>
        </p:spPr>
      </p:sp>
      <p:sp>
        <p:nvSpPr>
          <p:cNvPr id="68" name="Google Shape;68;p8"/>
          <p:cNvSpPr txBox="1"/>
          <p:nvPr>
            <p:ph idx="1" type="subTitle"/>
          </p:nvPr>
        </p:nvSpPr>
        <p:spPr>
          <a:xfrm>
            <a:off x="1305750" y="2370426"/>
            <a:ext cx="1615500" cy="4641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None/>
              <a:defRPr/>
            </a:lvl1pPr>
            <a:lvl2pPr lvl="1">
              <a:lnSpc>
                <a:spcPct val="80000"/>
              </a:lnSpc>
              <a:spcBef>
                <a:spcPts val="0"/>
              </a:spcBef>
              <a:spcAft>
                <a:spcPts val="0"/>
              </a:spcAft>
              <a:buClr>
                <a:schemeClr val="lt1"/>
              </a:buClr>
              <a:buSzPts val="1400"/>
              <a:buFont typeface="Forum"/>
              <a:buNone/>
              <a:defRPr>
                <a:latin typeface="Forum"/>
                <a:ea typeface="Forum"/>
                <a:cs typeface="Forum"/>
                <a:sym typeface="Forum"/>
              </a:defRPr>
            </a:lvl2pPr>
            <a:lvl3pPr lvl="2">
              <a:lnSpc>
                <a:spcPct val="80000"/>
              </a:lnSpc>
              <a:spcBef>
                <a:spcPts val="0"/>
              </a:spcBef>
              <a:spcAft>
                <a:spcPts val="0"/>
              </a:spcAft>
              <a:buClr>
                <a:schemeClr val="lt1"/>
              </a:buClr>
              <a:buSzPts val="1400"/>
              <a:buFont typeface="Forum"/>
              <a:buNone/>
              <a:defRPr>
                <a:latin typeface="Forum"/>
                <a:ea typeface="Forum"/>
                <a:cs typeface="Forum"/>
                <a:sym typeface="Forum"/>
              </a:defRPr>
            </a:lvl3pPr>
            <a:lvl4pPr lvl="3">
              <a:lnSpc>
                <a:spcPct val="80000"/>
              </a:lnSpc>
              <a:spcBef>
                <a:spcPts val="0"/>
              </a:spcBef>
              <a:spcAft>
                <a:spcPts val="0"/>
              </a:spcAft>
              <a:buClr>
                <a:schemeClr val="lt1"/>
              </a:buClr>
              <a:buSzPts val="1400"/>
              <a:buFont typeface="Forum"/>
              <a:buNone/>
              <a:defRPr>
                <a:latin typeface="Forum"/>
                <a:ea typeface="Forum"/>
                <a:cs typeface="Forum"/>
                <a:sym typeface="Forum"/>
              </a:defRPr>
            </a:lvl4pPr>
            <a:lvl5pPr lvl="4">
              <a:lnSpc>
                <a:spcPct val="80000"/>
              </a:lnSpc>
              <a:spcBef>
                <a:spcPts val="0"/>
              </a:spcBef>
              <a:spcAft>
                <a:spcPts val="0"/>
              </a:spcAft>
              <a:buClr>
                <a:schemeClr val="lt1"/>
              </a:buClr>
              <a:buSzPts val="1400"/>
              <a:buFont typeface="Forum"/>
              <a:buNone/>
              <a:defRPr>
                <a:latin typeface="Forum"/>
                <a:ea typeface="Forum"/>
                <a:cs typeface="Forum"/>
                <a:sym typeface="Forum"/>
              </a:defRPr>
            </a:lvl5pPr>
            <a:lvl6pPr lvl="5">
              <a:lnSpc>
                <a:spcPct val="80000"/>
              </a:lnSpc>
              <a:spcBef>
                <a:spcPts val="0"/>
              </a:spcBef>
              <a:spcAft>
                <a:spcPts val="0"/>
              </a:spcAft>
              <a:buClr>
                <a:schemeClr val="lt1"/>
              </a:buClr>
              <a:buSzPts val="1400"/>
              <a:buFont typeface="Forum"/>
              <a:buNone/>
              <a:defRPr>
                <a:latin typeface="Forum"/>
                <a:ea typeface="Forum"/>
                <a:cs typeface="Forum"/>
                <a:sym typeface="Forum"/>
              </a:defRPr>
            </a:lvl6pPr>
            <a:lvl7pPr lvl="6">
              <a:lnSpc>
                <a:spcPct val="80000"/>
              </a:lnSpc>
              <a:spcBef>
                <a:spcPts val="0"/>
              </a:spcBef>
              <a:spcAft>
                <a:spcPts val="0"/>
              </a:spcAft>
              <a:buClr>
                <a:schemeClr val="lt1"/>
              </a:buClr>
              <a:buSzPts val="1400"/>
              <a:buFont typeface="Forum"/>
              <a:buNone/>
              <a:defRPr>
                <a:latin typeface="Forum"/>
                <a:ea typeface="Forum"/>
                <a:cs typeface="Forum"/>
                <a:sym typeface="Forum"/>
              </a:defRPr>
            </a:lvl7pPr>
            <a:lvl8pPr lvl="7">
              <a:lnSpc>
                <a:spcPct val="80000"/>
              </a:lnSpc>
              <a:spcBef>
                <a:spcPts val="0"/>
              </a:spcBef>
              <a:spcAft>
                <a:spcPts val="0"/>
              </a:spcAft>
              <a:buClr>
                <a:schemeClr val="lt1"/>
              </a:buClr>
              <a:buSzPts val="1400"/>
              <a:buFont typeface="Forum"/>
              <a:buNone/>
              <a:defRPr>
                <a:latin typeface="Forum"/>
                <a:ea typeface="Forum"/>
                <a:cs typeface="Forum"/>
                <a:sym typeface="Forum"/>
              </a:defRPr>
            </a:lvl8pPr>
            <a:lvl9pPr lvl="8">
              <a:lnSpc>
                <a:spcPct val="80000"/>
              </a:lnSpc>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69" name="Google Shape;69;p8"/>
          <p:cNvSpPr txBox="1"/>
          <p:nvPr>
            <p:ph idx="3" type="subTitle"/>
          </p:nvPr>
        </p:nvSpPr>
        <p:spPr>
          <a:xfrm>
            <a:off x="1305750" y="2829850"/>
            <a:ext cx="1445400" cy="540000"/>
          </a:xfrm>
          <a:prstGeom prst="rect">
            <a:avLst/>
          </a:prstGeom>
        </p:spPr>
        <p:txBody>
          <a:bodyPr anchorCtr="0" anchor="t" bIns="91425" lIns="91425" spcFirstLastPara="1" rIns="91425" wrap="square" tIns="91425">
            <a:noAutofit/>
          </a:bodyPr>
          <a:lstStyle>
            <a:lvl1pPr lvl="0">
              <a:lnSpc>
                <a:spcPct val="60000"/>
              </a:lnSpc>
              <a:spcBef>
                <a:spcPts val="0"/>
              </a:spcBef>
              <a:spcAft>
                <a:spcPts val="0"/>
              </a:spcAf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70" name="Google Shape;70;p8"/>
          <p:cNvSpPr/>
          <p:nvPr>
            <p:ph idx="4" type="pic"/>
          </p:nvPr>
        </p:nvSpPr>
        <p:spPr>
          <a:xfrm>
            <a:off x="228600" y="3173818"/>
            <a:ext cx="1074900" cy="1505100"/>
          </a:xfrm>
          <a:prstGeom prst="roundRect">
            <a:avLst>
              <a:gd fmla="val 17439" name="adj"/>
            </a:avLst>
          </a:prstGeom>
          <a:noFill/>
          <a:ln>
            <a:noFill/>
          </a:ln>
        </p:spPr>
      </p:sp>
      <p:sp>
        <p:nvSpPr>
          <p:cNvPr id="71" name="Google Shape;71;p8"/>
          <p:cNvSpPr txBox="1"/>
          <p:nvPr>
            <p:ph idx="5" type="subTitle"/>
          </p:nvPr>
        </p:nvSpPr>
        <p:spPr>
          <a:xfrm>
            <a:off x="1305750" y="4031889"/>
            <a:ext cx="1615500" cy="4641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None/>
              <a:defRPr/>
            </a:lvl1pPr>
            <a:lvl2pPr lvl="1">
              <a:lnSpc>
                <a:spcPct val="80000"/>
              </a:lnSpc>
              <a:spcBef>
                <a:spcPts val="0"/>
              </a:spcBef>
              <a:spcAft>
                <a:spcPts val="0"/>
              </a:spcAft>
              <a:buClr>
                <a:schemeClr val="lt1"/>
              </a:buClr>
              <a:buSzPts val="1400"/>
              <a:buFont typeface="Forum"/>
              <a:buNone/>
              <a:defRPr>
                <a:latin typeface="Forum"/>
                <a:ea typeface="Forum"/>
                <a:cs typeface="Forum"/>
                <a:sym typeface="Forum"/>
              </a:defRPr>
            </a:lvl2pPr>
            <a:lvl3pPr lvl="2">
              <a:lnSpc>
                <a:spcPct val="80000"/>
              </a:lnSpc>
              <a:spcBef>
                <a:spcPts val="0"/>
              </a:spcBef>
              <a:spcAft>
                <a:spcPts val="0"/>
              </a:spcAft>
              <a:buClr>
                <a:schemeClr val="lt1"/>
              </a:buClr>
              <a:buSzPts val="1400"/>
              <a:buFont typeface="Forum"/>
              <a:buNone/>
              <a:defRPr>
                <a:latin typeface="Forum"/>
                <a:ea typeface="Forum"/>
                <a:cs typeface="Forum"/>
                <a:sym typeface="Forum"/>
              </a:defRPr>
            </a:lvl3pPr>
            <a:lvl4pPr lvl="3">
              <a:lnSpc>
                <a:spcPct val="80000"/>
              </a:lnSpc>
              <a:spcBef>
                <a:spcPts val="0"/>
              </a:spcBef>
              <a:spcAft>
                <a:spcPts val="0"/>
              </a:spcAft>
              <a:buClr>
                <a:schemeClr val="lt1"/>
              </a:buClr>
              <a:buSzPts val="1400"/>
              <a:buFont typeface="Forum"/>
              <a:buNone/>
              <a:defRPr>
                <a:latin typeface="Forum"/>
                <a:ea typeface="Forum"/>
                <a:cs typeface="Forum"/>
                <a:sym typeface="Forum"/>
              </a:defRPr>
            </a:lvl4pPr>
            <a:lvl5pPr lvl="4">
              <a:lnSpc>
                <a:spcPct val="80000"/>
              </a:lnSpc>
              <a:spcBef>
                <a:spcPts val="0"/>
              </a:spcBef>
              <a:spcAft>
                <a:spcPts val="0"/>
              </a:spcAft>
              <a:buClr>
                <a:schemeClr val="lt1"/>
              </a:buClr>
              <a:buSzPts val="1400"/>
              <a:buFont typeface="Forum"/>
              <a:buNone/>
              <a:defRPr>
                <a:latin typeface="Forum"/>
                <a:ea typeface="Forum"/>
                <a:cs typeface="Forum"/>
                <a:sym typeface="Forum"/>
              </a:defRPr>
            </a:lvl5pPr>
            <a:lvl6pPr lvl="5">
              <a:lnSpc>
                <a:spcPct val="80000"/>
              </a:lnSpc>
              <a:spcBef>
                <a:spcPts val="0"/>
              </a:spcBef>
              <a:spcAft>
                <a:spcPts val="0"/>
              </a:spcAft>
              <a:buClr>
                <a:schemeClr val="lt1"/>
              </a:buClr>
              <a:buSzPts val="1400"/>
              <a:buFont typeface="Forum"/>
              <a:buNone/>
              <a:defRPr>
                <a:latin typeface="Forum"/>
                <a:ea typeface="Forum"/>
                <a:cs typeface="Forum"/>
                <a:sym typeface="Forum"/>
              </a:defRPr>
            </a:lvl6pPr>
            <a:lvl7pPr lvl="6">
              <a:lnSpc>
                <a:spcPct val="80000"/>
              </a:lnSpc>
              <a:spcBef>
                <a:spcPts val="0"/>
              </a:spcBef>
              <a:spcAft>
                <a:spcPts val="0"/>
              </a:spcAft>
              <a:buClr>
                <a:schemeClr val="lt1"/>
              </a:buClr>
              <a:buSzPts val="1400"/>
              <a:buFont typeface="Forum"/>
              <a:buNone/>
              <a:defRPr>
                <a:latin typeface="Forum"/>
                <a:ea typeface="Forum"/>
                <a:cs typeface="Forum"/>
                <a:sym typeface="Forum"/>
              </a:defRPr>
            </a:lvl7pPr>
            <a:lvl8pPr lvl="7">
              <a:lnSpc>
                <a:spcPct val="80000"/>
              </a:lnSpc>
              <a:spcBef>
                <a:spcPts val="0"/>
              </a:spcBef>
              <a:spcAft>
                <a:spcPts val="0"/>
              </a:spcAft>
              <a:buClr>
                <a:schemeClr val="lt1"/>
              </a:buClr>
              <a:buSzPts val="1400"/>
              <a:buFont typeface="Forum"/>
              <a:buNone/>
              <a:defRPr>
                <a:latin typeface="Forum"/>
                <a:ea typeface="Forum"/>
                <a:cs typeface="Forum"/>
                <a:sym typeface="Forum"/>
              </a:defRPr>
            </a:lvl8pPr>
            <a:lvl9pPr lvl="8">
              <a:lnSpc>
                <a:spcPct val="80000"/>
              </a:lnSpc>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72" name="Google Shape;72;p8"/>
          <p:cNvSpPr txBox="1"/>
          <p:nvPr>
            <p:ph idx="6" type="subTitle"/>
          </p:nvPr>
        </p:nvSpPr>
        <p:spPr>
          <a:xfrm>
            <a:off x="1305750" y="4491312"/>
            <a:ext cx="1445400" cy="540000"/>
          </a:xfrm>
          <a:prstGeom prst="rect">
            <a:avLst/>
          </a:prstGeom>
        </p:spPr>
        <p:txBody>
          <a:bodyPr anchorCtr="0" anchor="t" bIns="91425" lIns="91425" spcFirstLastPara="1" rIns="91425" wrap="square" tIns="91425">
            <a:noAutofit/>
          </a:bodyPr>
          <a:lstStyle>
            <a:lvl1pPr lvl="0">
              <a:lnSpc>
                <a:spcPct val="60000"/>
              </a:lnSpc>
              <a:spcBef>
                <a:spcPts val="0"/>
              </a:spcBef>
              <a:spcAft>
                <a:spcPts val="0"/>
              </a:spcAf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73" name="Google Shape;73;p8"/>
          <p:cNvSpPr/>
          <p:nvPr>
            <p:ph idx="7" type="pic"/>
          </p:nvPr>
        </p:nvSpPr>
        <p:spPr>
          <a:xfrm>
            <a:off x="3154650" y="1512356"/>
            <a:ext cx="1074900" cy="1505100"/>
          </a:xfrm>
          <a:prstGeom prst="roundRect">
            <a:avLst>
              <a:gd fmla="val 17439" name="adj"/>
            </a:avLst>
          </a:prstGeom>
          <a:noFill/>
          <a:ln>
            <a:noFill/>
          </a:ln>
        </p:spPr>
      </p:sp>
      <p:sp>
        <p:nvSpPr>
          <p:cNvPr id="74" name="Google Shape;74;p8"/>
          <p:cNvSpPr txBox="1"/>
          <p:nvPr>
            <p:ph idx="8" type="subTitle"/>
          </p:nvPr>
        </p:nvSpPr>
        <p:spPr>
          <a:xfrm>
            <a:off x="4231800" y="2370426"/>
            <a:ext cx="1615500" cy="4641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None/>
              <a:defRPr/>
            </a:lvl1pPr>
            <a:lvl2pPr lvl="1">
              <a:lnSpc>
                <a:spcPct val="80000"/>
              </a:lnSpc>
              <a:spcBef>
                <a:spcPts val="0"/>
              </a:spcBef>
              <a:spcAft>
                <a:spcPts val="0"/>
              </a:spcAft>
              <a:buClr>
                <a:schemeClr val="lt1"/>
              </a:buClr>
              <a:buSzPts val="1400"/>
              <a:buFont typeface="Forum"/>
              <a:buNone/>
              <a:defRPr>
                <a:latin typeface="Forum"/>
                <a:ea typeface="Forum"/>
                <a:cs typeface="Forum"/>
                <a:sym typeface="Forum"/>
              </a:defRPr>
            </a:lvl2pPr>
            <a:lvl3pPr lvl="2">
              <a:lnSpc>
                <a:spcPct val="80000"/>
              </a:lnSpc>
              <a:spcBef>
                <a:spcPts val="0"/>
              </a:spcBef>
              <a:spcAft>
                <a:spcPts val="0"/>
              </a:spcAft>
              <a:buClr>
                <a:schemeClr val="lt1"/>
              </a:buClr>
              <a:buSzPts val="1400"/>
              <a:buFont typeface="Forum"/>
              <a:buNone/>
              <a:defRPr>
                <a:latin typeface="Forum"/>
                <a:ea typeface="Forum"/>
                <a:cs typeface="Forum"/>
                <a:sym typeface="Forum"/>
              </a:defRPr>
            </a:lvl3pPr>
            <a:lvl4pPr lvl="3">
              <a:lnSpc>
                <a:spcPct val="80000"/>
              </a:lnSpc>
              <a:spcBef>
                <a:spcPts val="0"/>
              </a:spcBef>
              <a:spcAft>
                <a:spcPts val="0"/>
              </a:spcAft>
              <a:buClr>
                <a:schemeClr val="lt1"/>
              </a:buClr>
              <a:buSzPts val="1400"/>
              <a:buFont typeface="Forum"/>
              <a:buNone/>
              <a:defRPr>
                <a:latin typeface="Forum"/>
                <a:ea typeface="Forum"/>
                <a:cs typeface="Forum"/>
                <a:sym typeface="Forum"/>
              </a:defRPr>
            </a:lvl4pPr>
            <a:lvl5pPr lvl="4">
              <a:lnSpc>
                <a:spcPct val="80000"/>
              </a:lnSpc>
              <a:spcBef>
                <a:spcPts val="0"/>
              </a:spcBef>
              <a:spcAft>
                <a:spcPts val="0"/>
              </a:spcAft>
              <a:buClr>
                <a:schemeClr val="lt1"/>
              </a:buClr>
              <a:buSzPts val="1400"/>
              <a:buFont typeface="Forum"/>
              <a:buNone/>
              <a:defRPr>
                <a:latin typeface="Forum"/>
                <a:ea typeface="Forum"/>
                <a:cs typeface="Forum"/>
                <a:sym typeface="Forum"/>
              </a:defRPr>
            </a:lvl5pPr>
            <a:lvl6pPr lvl="5">
              <a:lnSpc>
                <a:spcPct val="80000"/>
              </a:lnSpc>
              <a:spcBef>
                <a:spcPts val="0"/>
              </a:spcBef>
              <a:spcAft>
                <a:spcPts val="0"/>
              </a:spcAft>
              <a:buClr>
                <a:schemeClr val="lt1"/>
              </a:buClr>
              <a:buSzPts val="1400"/>
              <a:buFont typeface="Forum"/>
              <a:buNone/>
              <a:defRPr>
                <a:latin typeface="Forum"/>
                <a:ea typeface="Forum"/>
                <a:cs typeface="Forum"/>
                <a:sym typeface="Forum"/>
              </a:defRPr>
            </a:lvl6pPr>
            <a:lvl7pPr lvl="6">
              <a:lnSpc>
                <a:spcPct val="80000"/>
              </a:lnSpc>
              <a:spcBef>
                <a:spcPts val="0"/>
              </a:spcBef>
              <a:spcAft>
                <a:spcPts val="0"/>
              </a:spcAft>
              <a:buClr>
                <a:schemeClr val="lt1"/>
              </a:buClr>
              <a:buSzPts val="1400"/>
              <a:buFont typeface="Forum"/>
              <a:buNone/>
              <a:defRPr>
                <a:latin typeface="Forum"/>
                <a:ea typeface="Forum"/>
                <a:cs typeface="Forum"/>
                <a:sym typeface="Forum"/>
              </a:defRPr>
            </a:lvl7pPr>
            <a:lvl8pPr lvl="7">
              <a:lnSpc>
                <a:spcPct val="80000"/>
              </a:lnSpc>
              <a:spcBef>
                <a:spcPts val="0"/>
              </a:spcBef>
              <a:spcAft>
                <a:spcPts val="0"/>
              </a:spcAft>
              <a:buClr>
                <a:schemeClr val="lt1"/>
              </a:buClr>
              <a:buSzPts val="1400"/>
              <a:buFont typeface="Forum"/>
              <a:buNone/>
              <a:defRPr>
                <a:latin typeface="Forum"/>
                <a:ea typeface="Forum"/>
                <a:cs typeface="Forum"/>
                <a:sym typeface="Forum"/>
              </a:defRPr>
            </a:lvl8pPr>
            <a:lvl9pPr lvl="8">
              <a:lnSpc>
                <a:spcPct val="80000"/>
              </a:lnSpc>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75" name="Google Shape;75;p8"/>
          <p:cNvSpPr txBox="1"/>
          <p:nvPr>
            <p:ph idx="9" type="subTitle"/>
          </p:nvPr>
        </p:nvSpPr>
        <p:spPr>
          <a:xfrm>
            <a:off x="4231800" y="2829850"/>
            <a:ext cx="1445400" cy="540000"/>
          </a:xfrm>
          <a:prstGeom prst="rect">
            <a:avLst/>
          </a:prstGeom>
        </p:spPr>
        <p:txBody>
          <a:bodyPr anchorCtr="0" anchor="t" bIns="91425" lIns="91425" spcFirstLastPara="1" rIns="91425" wrap="square" tIns="91425">
            <a:noAutofit/>
          </a:bodyPr>
          <a:lstStyle>
            <a:lvl1pPr lvl="0">
              <a:lnSpc>
                <a:spcPct val="60000"/>
              </a:lnSpc>
              <a:spcBef>
                <a:spcPts val="0"/>
              </a:spcBef>
              <a:spcAft>
                <a:spcPts val="0"/>
              </a:spcAf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76" name="Google Shape;76;p8"/>
          <p:cNvSpPr/>
          <p:nvPr>
            <p:ph idx="13" type="pic"/>
          </p:nvPr>
        </p:nvSpPr>
        <p:spPr>
          <a:xfrm>
            <a:off x="3154650" y="3173818"/>
            <a:ext cx="1074900" cy="1505100"/>
          </a:xfrm>
          <a:prstGeom prst="roundRect">
            <a:avLst>
              <a:gd fmla="val 17439" name="adj"/>
            </a:avLst>
          </a:prstGeom>
          <a:noFill/>
          <a:ln>
            <a:noFill/>
          </a:ln>
        </p:spPr>
      </p:sp>
      <p:sp>
        <p:nvSpPr>
          <p:cNvPr id="77" name="Google Shape;77;p8"/>
          <p:cNvSpPr txBox="1"/>
          <p:nvPr>
            <p:ph idx="14" type="subTitle"/>
          </p:nvPr>
        </p:nvSpPr>
        <p:spPr>
          <a:xfrm>
            <a:off x="4231800" y="4031889"/>
            <a:ext cx="1615500" cy="4641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None/>
              <a:defRPr/>
            </a:lvl1pPr>
            <a:lvl2pPr lvl="1">
              <a:lnSpc>
                <a:spcPct val="80000"/>
              </a:lnSpc>
              <a:spcBef>
                <a:spcPts val="0"/>
              </a:spcBef>
              <a:spcAft>
                <a:spcPts val="0"/>
              </a:spcAft>
              <a:buClr>
                <a:schemeClr val="lt1"/>
              </a:buClr>
              <a:buSzPts val="1400"/>
              <a:buFont typeface="Forum"/>
              <a:buNone/>
              <a:defRPr>
                <a:latin typeface="Forum"/>
                <a:ea typeface="Forum"/>
                <a:cs typeface="Forum"/>
                <a:sym typeface="Forum"/>
              </a:defRPr>
            </a:lvl2pPr>
            <a:lvl3pPr lvl="2">
              <a:lnSpc>
                <a:spcPct val="80000"/>
              </a:lnSpc>
              <a:spcBef>
                <a:spcPts val="0"/>
              </a:spcBef>
              <a:spcAft>
                <a:spcPts val="0"/>
              </a:spcAft>
              <a:buClr>
                <a:schemeClr val="lt1"/>
              </a:buClr>
              <a:buSzPts val="1400"/>
              <a:buFont typeface="Forum"/>
              <a:buNone/>
              <a:defRPr>
                <a:latin typeface="Forum"/>
                <a:ea typeface="Forum"/>
                <a:cs typeface="Forum"/>
                <a:sym typeface="Forum"/>
              </a:defRPr>
            </a:lvl3pPr>
            <a:lvl4pPr lvl="3">
              <a:lnSpc>
                <a:spcPct val="80000"/>
              </a:lnSpc>
              <a:spcBef>
                <a:spcPts val="0"/>
              </a:spcBef>
              <a:spcAft>
                <a:spcPts val="0"/>
              </a:spcAft>
              <a:buClr>
                <a:schemeClr val="lt1"/>
              </a:buClr>
              <a:buSzPts val="1400"/>
              <a:buFont typeface="Forum"/>
              <a:buNone/>
              <a:defRPr>
                <a:latin typeface="Forum"/>
                <a:ea typeface="Forum"/>
                <a:cs typeface="Forum"/>
                <a:sym typeface="Forum"/>
              </a:defRPr>
            </a:lvl4pPr>
            <a:lvl5pPr lvl="4">
              <a:lnSpc>
                <a:spcPct val="80000"/>
              </a:lnSpc>
              <a:spcBef>
                <a:spcPts val="0"/>
              </a:spcBef>
              <a:spcAft>
                <a:spcPts val="0"/>
              </a:spcAft>
              <a:buClr>
                <a:schemeClr val="lt1"/>
              </a:buClr>
              <a:buSzPts val="1400"/>
              <a:buFont typeface="Forum"/>
              <a:buNone/>
              <a:defRPr>
                <a:latin typeface="Forum"/>
                <a:ea typeface="Forum"/>
                <a:cs typeface="Forum"/>
                <a:sym typeface="Forum"/>
              </a:defRPr>
            </a:lvl5pPr>
            <a:lvl6pPr lvl="5">
              <a:lnSpc>
                <a:spcPct val="80000"/>
              </a:lnSpc>
              <a:spcBef>
                <a:spcPts val="0"/>
              </a:spcBef>
              <a:spcAft>
                <a:spcPts val="0"/>
              </a:spcAft>
              <a:buClr>
                <a:schemeClr val="lt1"/>
              </a:buClr>
              <a:buSzPts val="1400"/>
              <a:buFont typeface="Forum"/>
              <a:buNone/>
              <a:defRPr>
                <a:latin typeface="Forum"/>
                <a:ea typeface="Forum"/>
                <a:cs typeface="Forum"/>
                <a:sym typeface="Forum"/>
              </a:defRPr>
            </a:lvl6pPr>
            <a:lvl7pPr lvl="6">
              <a:lnSpc>
                <a:spcPct val="80000"/>
              </a:lnSpc>
              <a:spcBef>
                <a:spcPts val="0"/>
              </a:spcBef>
              <a:spcAft>
                <a:spcPts val="0"/>
              </a:spcAft>
              <a:buClr>
                <a:schemeClr val="lt1"/>
              </a:buClr>
              <a:buSzPts val="1400"/>
              <a:buFont typeface="Forum"/>
              <a:buNone/>
              <a:defRPr>
                <a:latin typeface="Forum"/>
                <a:ea typeface="Forum"/>
                <a:cs typeface="Forum"/>
                <a:sym typeface="Forum"/>
              </a:defRPr>
            </a:lvl7pPr>
            <a:lvl8pPr lvl="7">
              <a:lnSpc>
                <a:spcPct val="80000"/>
              </a:lnSpc>
              <a:spcBef>
                <a:spcPts val="0"/>
              </a:spcBef>
              <a:spcAft>
                <a:spcPts val="0"/>
              </a:spcAft>
              <a:buClr>
                <a:schemeClr val="lt1"/>
              </a:buClr>
              <a:buSzPts val="1400"/>
              <a:buFont typeface="Forum"/>
              <a:buNone/>
              <a:defRPr>
                <a:latin typeface="Forum"/>
                <a:ea typeface="Forum"/>
                <a:cs typeface="Forum"/>
                <a:sym typeface="Forum"/>
              </a:defRPr>
            </a:lvl8pPr>
            <a:lvl9pPr lvl="8">
              <a:lnSpc>
                <a:spcPct val="80000"/>
              </a:lnSpc>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78" name="Google Shape;78;p8"/>
          <p:cNvSpPr/>
          <p:nvPr>
            <p:ph idx="15" type="pic"/>
          </p:nvPr>
        </p:nvSpPr>
        <p:spPr>
          <a:xfrm>
            <a:off x="6080700" y="1512356"/>
            <a:ext cx="1074900" cy="1505100"/>
          </a:xfrm>
          <a:prstGeom prst="roundRect">
            <a:avLst>
              <a:gd fmla="val 17439" name="adj"/>
            </a:avLst>
          </a:prstGeom>
          <a:noFill/>
          <a:ln>
            <a:noFill/>
          </a:ln>
        </p:spPr>
      </p:sp>
      <p:sp>
        <p:nvSpPr>
          <p:cNvPr id="79" name="Google Shape;79;p8"/>
          <p:cNvSpPr txBox="1"/>
          <p:nvPr>
            <p:ph idx="16" type="subTitle"/>
          </p:nvPr>
        </p:nvSpPr>
        <p:spPr>
          <a:xfrm>
            <a:off x="7157850" y="2370426"/>
            <a:ext cx="1615500" cy="4641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None/>
              <a:defRPr/>
            </a:lvl1pPr>
            <a:lvl2pPr lvl="1">
              <a:lnSpc>
                <a:spcPct val="80000"/>
              </a:lnSpc>
              <a:spcBef>
                <a:spcPts val="0"/>
              </a:spcBef>
              <a:spcAft>
                <a:spcPts val="0"/>
              </a:spcAft>
              <a:buClr>
                <a:schemeClr val="lt1"/>
              </a:buClr>
              <a:buSzPts val="1400"/>
              <a:buFont typeface="Forum"/>
              <a:buNone/>
              <a:defRPr>
                <a:latin typeface="Forum"/>
                <a:ea typeface="Forum"/>
                <a:cs typeface="Forum"/>
                <a:sym typeface="Forum"/>
              </a:defRPr>
            </a:lvl2pPr>
            <a:lvl3pPr lvl="2">
              <a:lnSpc>
                <a:spcPct val="80000"/>
              </a:lnSpc>
              <a:spcBef>
                <a:spcPts val="0"/>
              </a:spcBef>
              <a:spcAft>
                <a:spcPts val="0"/>
              </a:spcAft>
              <a:buClr>
                <a:schemeClr val="lt1"/>
              </a:buClr>
              <a:buSzPts val="1400"/>
              <a:buFont typeface="Forum"/>
              <a:buNone/>
              <a:defRPr>
                <a:latin typeface="Forum"/>
                <a:ea typeface="Forum"/>
                <a:cs typeface="Forum"/>
                <a:sym typeface="Forum"/>
              </a:defRPr>
            </a:lvl3pPr>
            <a:lvl4pPr lvl="3">
              <a:lnSpc>
                <a:spcPct val="80000"/>
              </a:lnSpc>
              <a:spcBef>
                <a:spcPts val="0"/>
              </a:spcBef>
              <a:spcAft>
                <a:spcPts val="0"/>
              </a:spcAft>
              <a:buClr>
                <a:schemeClr val="lt1"/>
              </a:buClr>
              <a:buSzPts val="1400"/>
              <a:buFont typeface="Forum"/>
              <a:buNone/>
              <a:defRPr>
                <a:latin typeface="Forum"/>
                <a:ea typeface="Forum"/>
                <a:cs typeface="Forum"/>
                <a:sym typeface="Forum"/>
              </a:defRPr>
            </a:lvl4pPr>
            <a:lvl5pPr lvl="4">
              <a:lnSpc>
                <a:spcPct val="80000"/>
              </a:lnSpc>
              <a:spcBef>
                <a:spcPts val="0"/>
              </a:spcBef>
              <a:spcAft>
                <a:spcPts val="0"/>
              </a:spcAft>
              <a:buClr>
                <a:schemeClr val="lt1"/>
              </a:buClr>
              <a:buSzPts val="1400"/>
              <a:buFont typeface="Forum"/>
              <a:buNone/>
              <a:defRPr>
                <a:latin typeface="Forum"/>
                <a:ea typeface="Forum"/>
                <a:cs typeface="Forum"/>
                <a:sym typeface="Forum"/>
              </a:defRPr>
            </a:lvl5pPr>
            <a:lvl6pPr lvl="5">
              <a:lnSpc>
                <a:spcPct val="80000"/>
              </a:lnSpc>
              <a:spcBef>
                <a:spcPts val="0"/>
              </a:spcBef>
              <a:spcAft>
                <a:spcPts val="0"/>
              </a:spcAft>
              <a:buClr>
                <a:schemeClr val="lt1"/>
              </a:buClr>
              <a:buSzPts val="1400"/>
              <a:buFont typeface="Forum"/>
              <a:buNone/>
              <a:defRPr>
                <a:latin typeface="Forum"/>
                <a:ea typeface="Forum"/>
                <a:cs typeface="Forum"/>
                <a:sym typeface="Forum"/>
              </a:defRPr>
            </a:lvl6pPr>
            <a:lvl7pPr lvl="6">
              <a:lnSpc>
                <a:spcPct val="80000"/>
              </a:lnSpc>
              <a:spcBef>
                <a:spcPts val="0"/>
              </a:spcBef>
              <a:spcAft>
                <a:spcPts val="0"/>
              </a:spcAft>
              <a:buClr>
                <a:schemeClr val="lt1"/>
              </a:buClr>
              <a:buSzPts val="1400"/>
              <a:buFont typeface="Forum"/>
              <a:buNone/>
              <a:defRPr>
                <a:latin typeface="Forum"/>
                <a:ea typeface="Forum"/>
                <a:cs typeface="Forum"/>
                <a:sym typeface="Forum"/>
              </a:defRPr>
            </a:lvl7pPr>
            <a:lvl8pPr lvl="7">
              <a:lnSpc>
                <a:spcPct val="80000"/>
              </a:lnSpc>
              <a:spcBef>
                <a:spcPts val="0"/>
              </a:spcBef>
              <a:spcAft>
                <a:spcPts val="0"/>
              </a:spcAft>
              <a:buClr>
                <a:schemeClr val="lt1"/>
              </a:buClr>
              <a:buSzPts val="1400"/>
              <a:buFont typeface="Forum"/>
              <a:buNone/>
              <a:defRPr>
                <a:latin typeface="Forum"/>
                <a:ea typeface="Forum"/>
                <a:cs typeface="Forum"/>
                <a:sym typeface="Forum"/>
              </a:defRPr>
            </a:lvl8pPr>
            <a:lvl9pPr lvl="8">
              <a:lnSpc>
                <a:spcPct val="80000"/>
              </a:lnSpc>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80" name="Google Shape;80;p8"/>
          <p:cNvSpPr txBox="1"/>
          <p:nvPr>
            <p:ph idx="17" type="subTitle"/>
          </p:nvPr>
        </p:nvSpPr>
        <p:spPr>
          <a:xfrm>
            <a:off x="7157850" y="2829850"/>
            <a:ext cx="1445400" cy="540000"/>
          </a:xfrm>
          <a:prstGeom prst="rect">
            <a:avLst/>
          </a:prstGeom>
        </p:spPr>
        <p:txBody>
          <a:bodyPr anchorCtr="0" anchor="t" bIns="91425" lIns="91425" spcFirstLastPara="1" rIns="91425" wrap="square" tIns="91425">
            <a:noAutofit/>
          </a:bodyPr>
          <a:lstStyle>
            <a:lvl1pPr lvl="0">
              <a:lnSpc>
                <a:spcPct val="60000"/>
              </a:lnSpc>
              <a:spcBef>
                <a:spcPts val="0"/>
              </a:spcBef>
              <a:spcAft>
                <a:spcPts val="0"/>
              </a:spcAf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81" name="Google Shape;81;p8"/>
          <p:cNvSpPr/>
          <p:nvPr>
            <p:ph idx="18" type="pic"/>
          </p:nvPr>
        </p:nvSpPr>
        <p:spPr>
          <a:xfrm>
            <a:off x="6080700" y="3173818"/>
            <a:ext cx="1074900" cy="1505100"/>
          </a:xfrm>
          <a:prstGeom prst="roundRect">
            <a:avLst>
              <a:gd fmla="val 17439" name="adj"/>
            </a:avLst>
          </a:prstGeom>
          <a:noFill/>
          <a:ln>
            <a:noFill/>
          </a:ln>
        </p:spPr>
      </p:sp>
      <p:sp>
        <p:nvSpPr>
          <p:cNvPr id="82" name="Google Shape;82;p8"/>
          <p:cNvSpPr txBox="1"/>
          <p:nvPr>
            <p:ph idx="19" type="subTitle"/>
          </p:nvPr>
        </p:nvSpPr>
        <p:spPr>
          <a:xfrm>
            <a:off x="7157850" y="4031889"/>
            <a:ext cx="1615500" cy="4641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None/>
              <a:defRPr/>
            </a:lvl1pPr>
            <a:lvl2pPr lvl="1">
              <a:lnSpc>
                <a:spcPct val="80000"/>
              </a:lnSpc>
              <a:spcBef>
                <a:spcPts val="0"/>
              </a:spcBef>
              <a:spcAft>
                <a:spcPts val="0"/>
              </a:spcAft>
              <a:buClr>
                <a:schemeClr val="lt1"/>
              </a:buClr>
              <a:buSzPts val="1400"/>
              <a:buFont typeface="Forum"/>
              <a:buNone/>
              <a:defRPr>
                <a:latin typeface="Forum"/>
                <a:ea typeface="Forum"/>
                <a:cs typeface="Forum"/>
                <a:sym typeface="Forum"/>
              </a:defRPr>
            </a:lvl2pPr>
            <a:lvl3pPr lvl="2">
              <a:lnSpc>
                <a:spcPct val="80000"/>
              </a:lnSpc>
              <a:spcBef>
                <a:spcPts val="0"/>
              </a:spcBef>
              <a:spcAft>
                <a:spcPts val="0"/>
              </a:spcAft>
              <a:buClr>
                <a:schemeClr val="lt1"/>
              </a:buClr>
              <a:buSzPts val="1400"/>
              <a:buFont typeface="Forum"/>
              <a:buNone/>
              <a:defRPr>
                <a:latin typeface="Forum"/>
                <a:ea typeface="Forum"/>
                <a:cs typeface="Forum"/>
                <a:sym typeface="Forum"/>
              </a:defRPr>
            </a:lvl3pPr>
            <a:lvl4pPr lvl="3">
              <a:lnSpc>
                <a:spcPct val="80000"/>
              </a:lnSpc>
              <a:spcBef>
                <a:spcPts val="0"/>
              </a:spcBef>
              <a:spcAft>
                <a:spcPts val="0"/>
              </a:spcAft>
              <a:buClr>
                <a:schemeClr val="lt1"/>
              </a:buClr>
              <a:buSzPts val="1400"/>
              <a:buFont typeface="Forum"/>
              <a:buNone/>
              <a:defRPr>
                <a:latin typeface="Forum"/>
                <a:ea typeface="Forum"/>
                <a:cs typeface="Forum"/>
                <a:sym typeface="Forum"/>
              </a:defRPr>
            </a:lvl4pPr>
            <a:lvl5pPr lvl="4">
              <a:lnSpc>
                <a:spcPct val="80000"/>
              </a:lnSpc>
              <a:spcBef>
                <a:spcPts val="0"/>
              </a:spcBef>
              <a:spcAft>
                <a:spcPts val="0"/>
              </a:spcAft>
              <a:buClr>
                <a:schemeClr val="lt1"/>
              </a:buClr>
              <a:buSzPts val="1400"/>
              <a:buFont typeface="Forum"/>
              <a:buNone/>
              <a:defRPr>
                <a:latin typeface="Forum"/>
                <a:ea typeface="Forum"/>
                <a:cs typeface="Forum"/>
                <a:sym typeface="Forum"/>
              </a:defRPr>
            </a:lvl5pPr>
            <a:lvl6pPr lvl="5">
              <a:lnSpc>
                <a:spcPct val="80000"/>
              </a:lnSpc>
              <a:spcBef>
                <a:spcPts val="0"/>
              </a:spcBef>
              <a:spcAft>
                <a:spcPts val="0"/>
              </a:spcAft>
              <a:buClr>
                <a:schemeClr val="lt1"/>
              </a:buClr>
              <a:buSzPts val="1400"/>
              <a:buFont typeface="Forum"/>
              <a:buNone/>
              <a:defRPr>
                <a:latin typeface="Forum"/>
                <a:ea typeface="Forum"/>
                <a:cs typeface="Forum"/>
                <a:sym typeface="Forum"/>
              </a:defRPr>
            </a:lvl6pPr>
            <a:lvl7pPr lvl="6">
              <a:lnSpc>
                <a:spcPct val="80000"/>
              </a:lnSpc>
              <a:spcBef>
                <a:spcPts val="0"/>
              </a:spcBef>
              <a:spcAft>
                <a:spcPts val="0"/>
              </a:spcAft>
              <a:buClr>
                <a:schemeClr val="lt1"/>
              </a:buClr>
              <a:buSzPts val="1400"/>
              <a:buFont typeface="Forum"/>
              <a:buNone/>
              <a:defRPr>
                <a:latin typeface="Forum"/>
                <a:ea typeface="Forum"/>
                <a:cs typeface="Forum"/>
                <a:sym typeface="Forum"/>
              </a:defRPr>
            </a:lvl7pPr>
            <a:lvl8pPr lvl="7">
              <a:lnSpc>
                <a:spcPct val="80000"/>
              </a:lnSpc>
              <a:spcBef>
                <a:spcPts val="0"/>
              </a:spcBef>
              <a:spcAft>
                <a:spcPts val="0"/>
              </a:spcAft>
              <a:buClr>
                <a:schemeClr val="lt1"/>
              </a:buClr>
              <a:buSzPts val="1400"/>
              <a:buFont typeface="Forum"/>
              <a:buNone/>
              <a:defRPr>
                <a:latin typeface="Forum"/>
                <a:ea typeface="Forum"/>
                <a:cs typeface="Forum"/>
                <a:sym typeface="Forum"/>
              </a:defRPr>
            </a:lvl8pPr>
            <a:lvl9pPr lvl="8">
              <a:lnSpc>
                <a:spcPct val="80000"/>
              </a:lnSpc>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83" name="Google Shape;83;p8"/>
          <p:cNvSpPr txBox="1"/>
          <p:nvPr>
            <p:ph idx="20" type="subTitle"/>
          </p:nvPr>
        </p:nvSpPr>
        <p:spPr>
          <a:xfrm>
            <a:off x="4250800" y="4491312"/>
            <a:ext cx="1445400" cy="540000"/>
          </a:xfrm>
          <a:prstGeom prst="rect">
            <a:avLst/>
          </a:prstGeom>
        </p:spPr>
        <p:txBody>
          <a:bodyPr anchorCtr="0" anchor="t" bIns="91425" lIns="91425" spcFirstLastPara="1" rIns="91425" wrap="square" tIns="91425">
            <a:noAutofit/>
          </a:bodyPr>
          <a:lstStyle>
            <a:lvl1pPr lvl="0">
              <a:lnSpc>
                <a:spcPct val="60000"/>
              </a:lnSpc>
              <a:spcBef>
                <a:spcPts val="0"/>
              </a:spcBef>
              <a:spcAft>
                <a:spcPts val="0"/>
              </a:spcAf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84" name="Google Shape;84;p8"/>
          <p:cNvSpPr txBox="1"/>
          <p:nvPr>
            <p:ph idx="21" type="subTitle"/>
          </p:nvPr>
        </p:nvSpPr>
        <p:spPr>
          <a:xfrm>
            <a:off x="7157850" y="4491312"/>
            <a:ext cx="1445400" cy="540000"/>
          </a:xfrm>
          <a:prstGeom prst="rect">
            <a:avLst/>
          </a:prstGeom>
        </p:spPr>
        <p:txBody>
          <a:bodyPr anchorCtr="0" anchor="t" bIns="91425" lIns="91425" spcFirstLastPara="1" rIns="91425" wrap="square" tIns="91425">
            <a:noAutofit/>
          </a:bodyPr>
          <a:lstStyle>
            <a:lvl1pPr lvl="0">
              <a:lnSpc>
                <a:spcPct val="60000"/>
              </a:lnSpc>
              <a:spcBef>
                <a:spcPts val="0"/>
              </a:spcBef>
              <a:spcAft>
                <a:spcPts val="0"/>
              </a:spcAf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85" name="Google Shape;85;p8"/>
          <p:cNvSpPr txBox="1"/>
          <p:nvPr>
            <p:ph type="title"/>
          </p:nvPr>
        </p:nvSpPr>
        <p:spPr>
          <a:xfrm>
            <a:off x="228600" y="399325"/>
            <a:ext cx="3531300" cy="624600"/>
          </a:xfrm>
          <a:prstGeom prst="rect">
            <a:avLst/>
          </a:prstGeom>
        </p:spPr>
        <p:txBody>
          <a:bodyPr anchorCtr="0" anchor="t" bIns="0" lIns="0" spcFirstLastPara="1" rIns="91425" wrap="square" tIns="91425">
            <a:noAutofit/>
          </a:bodyPr>
          <a:lstStyle>
            <a:lvl1pPr lvl="0">
              <a:lnSpc>
                <a:spcPct val="60000"/>
              </a:lnSpc>
              <a:spcBef>
                <a:spcPts val="0"/>
              </a:spcBef>
              <a:spcAft>
                <a:spcPts val="0"/>
              </a:spcAft>
              <a:buClr>
                <a:schemeClr val="lt1"/>
              </a:buClr>
              <a:buSzPts val="3600"/>
              <a:buFont typeface="Forum"/>
              <a:buNone/>
              <a:defRPr sz="3600"/>
            </a:lvl1pPr>
            <a:lvl2pPr lvl="1">
              <a:lnSpc>
                <a:spcPct val="60000"/>
              </a:lnSpc>
              <a:spcBef>
                <a:spcPts val="0"/>
              </a:spcBef>
              <a:spcAft>
                <a:spcPts val="0"/>
              </a:spcAft>
              <a:buClr>
                <a:schemeClr val="lt1"/>
              </a:buClr>
              <a:buSzPts val="3600"/>
              <a:buFont typeface="Forum"/>
              <a:buNone/>
              <a:defRPr sz="3600">
                <a:latin typeface="Forum"/>
                <a:ea typeface="Forum"/>
                <a:cs typeface="Forum"/>
                <a:sym typeface="Forum"/>
              </a:defRPr>
            </a:lvl2pPr>
            <a:lvl3pPr lvl="2">
              <a:lnSpc>
                <a:spcPct val="60000"/>
              </a:lnSpc>
              <a:spcBef>
                <a:spcPts val="0"/>
              </a:spcBef>
              <a:spcAft>
                <a:spcPts val="0"/>
              </a:spcAft>
              <a:buClr>
                <a:schemeClr val="lt1"/>
              </a:buClr>
              <a:buSzPts val="3600"/>
              <a:buFont typeface="Forum"/>
              <a:buNone/>
              <a:defRPr sz="3600">
                <a:latin typeface="Forum"/>
                <a:ea typeface="Forum"/>
                <a:cs typeface="Forum"/>
                <a:sym typeface="Forum"/>
              </a:defRPr>
            </a:lvl3pPr>
            <a:lvl4pPr lvl="3">
              <a:lnSpc>
                <a:spcPct val="60000"/>
              </a:lnSpc>
              <a:spcBef>
                <a:spcPts val="0"/>
              </a:spcBef>
              <a:spcAft>
                <a:spcPts val="0"/>
              </a:spcAft>
              <a:buClr>
                <a:schemeClr val="lt1"/>
              </a:buClr>
              <a:buSzPts val="3600"/>
              <a:buFont typeface="Forum"/>
              <a:buNone/>
              <a:defRPr sz="3600">
                <a:latin typeface="Forum"/>
                <a:ea typeface="Forum"/>
                <a:cs typeface="Forum"/>
                <a:sym typeface="Forum"/>
              </a:defRPr>
            </a:lvl4pPr>
            <a:lvl5pPr lvl="4">
              <a:lnSpc>
                <a:spcPct val="60000"/>
              </a:lnSpc>
              <a:spcBef>
                <a:spcPts val="0"/>
              </a:spcBef>
              <a:spcAft>
                <a:spcPts val="0"/>
              </a:spcAft>
              <a:buClr>
                <a:schemeClr val="lt1"/>
              </a:buClr>
              <a:buSzPts val="3600"/>
              <a:buFont typeface="Forum"/>
              <a:buNone/>
              <a:defRPr sz="3600">
                <a:latin typeface="Forum"/>
                <a:ea typeface="Forum"/>
                <a:cs typeface="Forum"/>
                <a:sym typeface="Forum"/>
              </a:defRPr>
            </a:lvl5pPr>
            <a:lvl6pPr lvl="5">
              <a:lnSpc>
                <a:spcPct val="60000"/>
              </a:lnSpc>
              <a:spcBef>
                <a:spcPts val="0"/>
              </a:spcBef>
              <a:spcAft>
                <a:spcPts val="0"/>
              </a:spcAft>
              <a:buClr>
                <a:schemeClr val="lt1"/>
              </a:buClr>
              <a:buSzPts val="3600"/>
              <a:buFont typeface="Forum"/>
              <a:buNone/>
              <a:defRPr sz="3600">
                <a:latin typeface="Forum"/>
                <a:ea typeface="Forum"/>
                <a:cs typeface="Forum"/>
                <a:sym typeface="Forum"/>
              </a:defRPr>
            </a:lvl6pPr>
            <a:lvl7pPr lvl="6">
              <a:lnSpc>
                <a:spcPct val="60000"/>
              </a:lnSpc>
              <a:spcBef>
                <a:spcPts val="0"/>
              </a:spcBef>
              <a:spcAft>
                <a:spcPts val="0"/>
              </a:spcAft>
              <a:buClr>
                <a:schemeClr val="lt1"/>
              </a:buClr>
              <a:buSzPts val="3600"/>
              <a:buFont typeface="Forum"/>
              <a:buNone/>
              <a:defRPr sz="3600">
                <a:latin typeface="Forum"/>
                <a:ea typeface="Forum"/>
                <a:cs typeface="Forum"/>
                <a:sym typeface="Forum"/>
              </a:defRPr>
            </a:lvl7pPr>
            <a:lvl8pPr lvl="7">
              <a:lnSpc>
                <a:spcPct val="60000"/>
              </a:lnSpc>
              <a:spcBef>
                <a:spcPts val="0"/>
              </a:spcBef>
              <a:spcAft>
                <a:spcPts val="0"/>
              </a:spcAft>
              <a:buClr>
                <a:schemeClr val="lt1"/>
              </a:buClr>
              <a:buSzPts val="3600"/>
              <a:buFont typeface="Forum"/>
              <a:buNone/>
              <a:defRPr sz="3600">
                <a:latin typeface="Forum"/>
                <a:ea typeface="Forum"/>
                <a:cs typeface="Forum"/>
                <a:sym typeface="Forum"/>
              </a:defRPr>
            </a:lvl8pPr>
            <a:lvl9pPr lvl="8">
              <a:lnSpc>
                <a:spcPct val="60000"/>
              </a:lnSpc>
              <a:spcBef>
                <a:spcPts val="0"/>
              </a:spcBef>
              <a:spcAft>
                <a:spcPts val="0"/>
              </a:spcAft>
              <a:buClr>
                <a:schemeClr val="lt1"/>
              </a:buClr>
              <a:buSzPts val="3600"/>
              <a:buFont typeface="Forum"/>
              <a:buNone/>
              <a:defRPr sz="3600">
                <a:latin typeface="Forum"/>
                <a:ea typeface="Forum"/>
                <a:cs typeface="Forum"/>
                <a:sym typeface="Forum"/>
              </a:defRPr>
            </a:lvl9pPr>
          </a:lstStyle>
          <a:p/>
        </p:txBody>
      </p:sp>
      <p:sp>
        <p:nvSpPr>
          <p:cNvPr id="86" name="Google Shape;86;p8"/>
          <p:cNvSpPr txBox="1"/>
          <p:nvPr>
            <p:ph idx="22"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87" name="Google Shape;87;p8"/>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Large">
  <p:cSld name="BLANK_1_1_2_1_1">
    <p:spTree>
      <p:nvGrpSpPr>
        <p:cNvPr id="88" name="Shape 88"/>
        <p:cNvGrpSpPr/>
        <p:nvPr/>
      </p:nvGrpSpPr>
      <p:grpSpPr>
        <a:xfrm>
          <a:off x="0" y="0"/>
          <a:ext cx="0" cy="0"/>
          <a:chOff x="0" y="0"/>
          <a:chExt cx="0" cy="0"/>
        </a:xfrm>
      </p:grpSpPr>
      <p:sp>
        <p:nvSpPr>
          <p:cNvPr id="89" name="Google Shape;89;p9"/>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
        <p:nvSpPr>
          <p:cNvPr id="90" name="Google Shape;90;p9"/>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91" name="Google Shape;91;p9"/>
          <p:cNvSpPr txBox="1"/>
          <p:nvPr>
            <p:ph idx="2" type="subTitle"/>
          </p:nvPr>
        </p:nvSpPr>
        <p:spPr>
          <a:xfrm>
            <a:off x="228600" y="3337825"/>
            <a:ext cx="2118600" cy="345000"/>
          </a:xfrm>
          <a:prstGeom prst="rect">
            <a:avLst/>
          </a:prstGeom>
        </p:spPr>
        <p:txBody>
          <a:bodyPr anchorCtr="0" anchor="b" bIns="91425" lIns="0" spcFirstLastPara="1" rIns="91425" wrap="square" tIns="91425">
            <a:noAutofit/>
          </a:bodyPr>
          <a:lstStyle>
            <a:lvl1pPr lvl="0">
              <a:lnSpc>
                <a:spcPct val="90000"/>
              </a:lnSpc>
              <a:spcBef>
                <a:spcPts val="0"/>
              </a:spcBef>
              <a:spcAft>
                <a:spcPts val="0"/>
              </a:spcAft>
              <a:buNone/>
              <a:defRPr/>
            </a:lvl1pPr>
            <a:lvl2pPr lvl="1">
              <a:lnSpc>
                <a:spcPct val="90000"/>
              </a:lnSpc>
              <a:spcBef>
                <a:spcPts val="0"/>
              </a:spcBef>
              <a:spcAft>
                <a:spcPts val="0"/>
              </a:spcAft>
              <a:buClr>
                <a:schemeClr val="lt1"/>
              </a:buClr>
              <a:buSzPts val="1800"/>
              <a:buFont typeface="Forum"/>
              <a:buNone/>
              <a:defRPr sz="1800">
                <a:latin typeface="Forum"/>
                <a:ea typeface="Forum"/>
                <a:cs typeface="Forum"/>
                <a:sym typeface="Forum"/>
              </a:defRPr>
            </a:lvl2pPr>
            <a:lvl3pPr lvl="2">
              <a:lnSpc>
                <a:spcPct val="90000"/>
              </a:lnSpc>
              <a:spcBef>
                <a:spcPts val="0"/>
              </a:spcBef>
              <a:spcAft>
                <a:spcPts val="0"/>
              </a:spcAft>
              <a:buClr>
                <a:schemeClr val="lt1"/>
              </a:buClr>
              <a:buSzPts val="1800"/>
              <a:buFont typeface="Forum"/>
              <a:buNone/>
              <a:defRPr sz="1800">
                <a:latin typeface="Forum"/>
                <a:ea typeface="Forum"/>
                <a:cs typeface="Forum"/>
                <a:sym typeface="Forum"/>
              </a:defRPr>
            </a:lvl3pPr>
            <a:lvl4pPr lvl="3">
              <a:lnSpc>
                <a:spcPct val="90000"/>
              </a:lnSpc>
              <a:spcBef>
                <a:spcPts val="0"/>
              </a:spcBef>
              <a:spcAft>
                <a:spcPts val="0"/>
              </a:spcAft>
              <a:buClr>
                <a:schemeClr val="lt1"/>
              </a:buClr>
              <a:buSzPts val="1800"/>
              <a:buFont typeface="Forum"/>
              <a:buNone/>
              <a:defRPr sz="1800">
                <a:latin typeface="Forum"/>
                <a:ea typeface="Forum"/>
                <a:cs typeface="Forum"/>
                <a:sym typeface="Forum"/>
              </a:defRPr>
            </a:lvl4pPr>
            <a:lvl5pPr lvl="4">
              <a:lnSpc>
                <a:spcPct val="90000"/>
              </a:lnSpc>
              <a:spcBef>
                <a:spcPts val="0"/>
              </a:spcBef>
              <a:spcAft>
                <a:spcPts val="0"/>
              </a:spcAft>
              <a:buClr>
                <a:schemeClr val="lt1"/>
              </a:buClr>
              <a:buSzPts val="1800"/>
              <a:buFont typeface="Forum"/>
              <a:buNone/>
              <a:defRPr sz="1800">
                <a:latin typeface="Forum"/>
                <a:ea typeface="Forum"/>
                <a:cs typeface="Forum"/>
                <a:sym typeface="Forum"/>
              </a:defRPr>
            </a:lvl5pPr>
            <a:lvl6pPr lvl="5">
              <a:lnSpc>
                <a:spcPct val="90000"/>
              </a:lnSpc>
              <a:spcBef>
                <a:spcPts val="0"/>
              </a:spcBef>
              <a:spcAft>
                <a:spcPts val="0"/>
              </a:spcAft>
              <a:buClr>
                <a:schemeClr val="lt1"/>
              </a:buClr>
              <a:buSzPts val="1800"/>
              <a:buFont typeface="Forum"/>
              <a:buNone/>
              <a:defRPr sz="1800">
                <a:latin typeface="Forum"/>
                <a:ea typeface="Forum"/>
                <a:cs typeface="Forum"/>
                <a:sym typeface="Forum"/>
              </a:defRPr>
            </a:lvl6pPr>
            <a:lvl7pPr lvl="6">
              <a:lnSpc>
                <a:spcPct val="90000"/>
              </a:lnSpc>
              <a:spcBef>
                <a:spcPts val="0"/>
              </a:spcBef>
              <a:spcAft>
                <a:spcPts val="0"/>
              </a:spcAft>
              <a:buClr>
                <a:schemeClr val="lt1"/>
              </a:buClr>
              <a:buSzPts val="1800"/>
              <a:buFont typeface="Forum"/>
              <a:buNone/>
              <a:defRPr sz="1800">
                <a:latin typeface="Forum"/>
                <a:ea typeface="Forum"/>
                <a:cs typeface="Forum"/>
                <a:sym typeface="Forum"/>
              </a:defRPr>
            </a:lvl7pPr>
            <a:lvl8pPr lvl="7">
              <a:lnSpc>
                <a:spcPct val="90000"/>
              </a:lnSpc>
              <a:spcBef>
                <a:spcPts val="0"/>
              </a:spcBef>
              <a:spcAft>
                <a:spcPts val="0"/>
              </a:spcAft>
              <a:buClr>
                <a:schemeClr val="lt1"/>
              </a:buClr>
              <a:buSzPts val="1800"/>
              <a:buFont typeface="Forum"/>
              <a:buNone/>
              <a:defRPr sz="1800">
                <a:latin typeface="Forum"/>
                <a:ea typeface="Forum"/>
                <a:cs typeface="Forum"/>
                <a:sym typeface="Forum"/>
              </a:defRPr>
            </a:lvl8pPr>
            <a:lvl9pPr lvl="8">
              <a:lnSpc>
                <a:spcPct val="90000"/>
              </a:lnSpc>
              <a:spcBef>
                <a:spcPts val="0"/>
              </a:spcBef>
              <a:spcAft>
                <a:spcPts val="0"/>
              </a:spcAft>
              <a:buClr>
                <a:schemeClr val="lt1"/>
              </a:buClr>
              <a:buSzPts val="1800"/>
              <a:buFont typeface="Forum"/>
              <a:buNone/>
              <a:defRPr sz="1800">
                <a:latin typeface="Forum"/>
                <a:ea typeface="Forum"/>
                <a:cs typeface="Forum"/>
                <a:sym typeface="Forum"/>
              </a:defRPr>
            </a:lvl9pPr>
          </a:lstStyle>
          <a:p/>
        </p:txBody>
      </p:sp>
      <p:sp>
        <p:nvSpPr>
          <p:cNvPr id="92" name="Google Shape;92;p9"/>
          <p:cNvSpPr txBox="1"/>
          <p:nvPr>
            <p:ph idx="3" type="subTitle"/>
          </p:nvPr>
        </p:nvSpPr>
        <p:spPr>
          <a:xfrm>
            <a:off x="228600" y="3547550"/>
            <a:ext cx="2062200" cy="345000"/>
          </a:xfrm>
          <a:prstGeom prst="rect">
            <a:avLst/>
          </a:prstGeom>
        </p:spPr>
        <p:txBody>
          <a:bodyPr anchorCtr="0" anchor="t" bIns="91425" lIns="0" spcFirstLastPara="1" rIns="91425" wrap="square" tIns="91425">
            <a:noAutofit/>
          </a:bodyPr>
          <a:lstStyle>
            <a:lvl1pPr lvl="0">
              <a:lnSpc>
                <a:spcPct val="90000"/>
              </a:lnSpc>
              <a:spcBef>
                <a:spcPts val="0"/>
              </a:spcBef>
              <a:spcAft>
                <a:spcPts val="0"/>
              </a:spcAft>
              <a:buNone/>
              <a:defRPr sz="1100">
                <a:solidFill>
                  <a:schemeClr val="accent1"/>
                </a:solidFill>
                <a:latin typeface="DM Sans Light"/>
                <a:ea typeface="DM Sans Light"/>
                <a:cs typeface="DM Sans Light"/>
                <a:sym typeface="DM Sans Light"/>
              </a:defRPr>
            </a:lvl1pPr>
            <a:lvl2pPr lvl="1">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2pPr>
            <a:lvl3pPr lvl="2">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3pPr>
            <a:lvl4pPr lvl="3">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4pPr>
            <a:lvl5pPr lvl="4">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5pPr>
            <a:lvl6pPr lvl="5">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6pPr>
            <a:lvl7pPr lvl="6">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7pPr>
            <a:lvl8pPr lvl="7">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8pPr>
            <a:lvl9pPr lvl="8">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9pPr>
          </a:lstStyle>
          <a:p/>
        </p:txBody>
      </p:sp>
      <p:sp>
        <p:nvSpPr>
          <p:cNvPr id="93" name="Google Shape;93;p9"/>
          <p:cNvSpPr/>
          <p:nvPr>
            <p:ph idx="4" type="pic"/>
          </p:nvPr>
        </p:nvSpPr>
        <p:spPr>
          <a:xfrm>
            <a:off x="228600" y="1457950"/>
            <a:ext cx="1023900" cy="1536300"/>
          </a:xfrm>
          <a:prstGeom prst="roundRect">
            <a:avLst>
              <a:gd fmla="val 17439" name="adj"/>
            </a:avLst>
          </a:prstGeom>
          <a:noFill/>
          <a:ln>
            <a:noFill/>
          </a:ln>
        </p:spPr>
      </p:sp>
      <p:sp>
        <p:nvSpPr>
          <p:cNvPr id="94" name="Google Shape;94;p9"/>
          <p:cNvSpPr txBox="1"/>
          <p:nvPr>
            <p:ph idx="5" type="body"/>
          </p:nvPr>
        </p:nvSpPr>
        <p:spPr>
          <a:xfrm>
            <a:off x="228600" y="3939125"/>
            <a:ext cx="1785300" cy="7446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DM Sans"/>
              <a:buChar char="●"/>
              <a:defRPr/>
            </a:lvl1pPr>
            <a:lvl2pPr indent="-292100" lvl="1" marL="914400">
              <a:spcBef>
                <a:spcPts val="0"/>
              </a:spcBef>
              <a:spcAft>
                <a:spcPts val="0"/>
              </a:spcAft>
              <a:buClr>
                <a:schemeClr val="lt1"/>
              </a:buClr>
              <a:buSzPts val="1000"/>
              <a:buFont typeface="DM Sans"/>
              <a:buChar char="○"/>
              <a:defRPr/>
            </a:lvl2pPr>
            <a:lvl3pPr indent="-292100" lvl="2" marL="1371600">
              <a:spcBef>
                <a:spcPts val="0"/>
              </a:spcBef>
              <a:spcAft>
                <a:spcPts val="0"/>
              </a:spcAft>
              <a:buClr>
                <a:schemeClr val="lt1"/>
              </a:buClr>
              <a:buSzPts val="1000"/>
              <a:buFont typeface="DM Sans"/>
              <a:buChar char="■"/>
              <a:defRPr/>
            </a:lvl3pPr>
            <a:lvl4pPr indent="-292100" lvl="3" marL="1828800">
              <a:spcBef>
                <a:spcPts val="0"/>
              </a:spcBef>
              <a:spcAft>
                <a:spcPts val="0"/>
              </a:spcAft>
              <a:buClr>
                <a:schemeClr val="lt1"/>
              </a:buClr>
              <a:buSzPts val="1000"/>
              <a:buFont typeface="DM Sans"/>
              <a:buChar char="●"/>
              <a:defRPr/>
            </a:lvl4pPr>
            <a:lvl5pPr indent="-292100" lvl="4" marL="2286000">
              <a:spcBef>
                <a:spcPts val="0"/>
              </a:spcBef>
              <a:spcAft>
                <a:spcPts val="0"/>
              </a:spcAft>
              <a:buClr>
                <a:schemeClr val="lt1"/>
              </a:buClr>
              <a:buSzPts val="1000"/>
              <a:buFont typeface="DM Sans"/>
              <a:buChar char="○"/>
              <a:defRPr/>
            </a:lvl5pPr>
            <a:lvl6pPr indent="-292100" lvl="5" marL="2743200">
              <a:spcBef>
                <a:spcPts val="0"/>
              </a:spcBef>
              <a:spcAft>
                <a:spcPts val="0"/>
              </a:spcAft>
              <a:buClr>
                <a:schemeClr val="lt1"/>
              </a:buClr>
              <a:buSzPts val="1000"/>
              <a:buFont typeface="DM Sans"/>
              <a:buChar char="■"/>
              <a:defRPr/>
            </a:lvl6pPr>
            <a:lvl7pPr indent="-292100" lvl="6" marL="3200400">
              <a:spcBef>
                <a:spcPts val="0"/>
              </a:spcBef>
              <a:spcAft>
                <a:spcPts val="0"/>
              </a:spcAft>
              <a:buClr>
                <a:schemeClr val="lt1"/>
              </a:buClr>
              <a:buSzPts val="1000"/>
              <a:buFont typeface="DM Sans"/>
              <a:buChar char="●"/>
              <a:defRPr/>
            </a:lvl7pPr>
            <a:lvl8pPr indent="-292100" lvl="7" marL="3657600">
              <a:spcBef>
                <a:spcPts val="0"/>
              </a:spcBef>
              <a:spcAft>
                <a:spcPts val="0"/>
              </a:spcAft>
              <a:buClr>
                <a:schemeClr val="lt1"/>
              </a:buClr>
              <a:buSzPts val="1000"/>
              <a:buFont typeface="DM Sans"/>
              <a:buChar char="○"/>
              <a:defRPr/>
            </a:lvl8pPr>
            <a:lvl9pPr indent="-292100" lvl="8" marL="4114800">
              <a:spcBef>
                <a:spcPts val="0"/>
              </a:spcBef>
              <a:spcAft>
                <a:spcPts val="0"/>
              </a:spcAft>
              <a:buClr>
                <a:schemeClr val="lt1"/>
              </a:buClr>
              <a:buSzPts val="1000"/>
              <a:buFont typeface="DM Sans"/>
              <a:buChar char="■"/>
              <a:defRPr/>
            </a:lvl9pPr>
          </a:lstStyle>
          <a:p/>
        </p:txBody>
      </p:sp>
      <p:sp>
        <p:nvSpPr>
          <p:cNvPr id="95" name="Google Shape;95;p9"/>
          <p:cNvSpPr txBox="1"/>
          <p:nvPr>
            <p:ph idx="6" type="subTitle"/>
          </p:nvPr>
        </p:nvSpPr>
        <p:spPr>
          <a:xfrm>
            <a:off x="2423700" y="3337825"/>
            <a:ext cx="2118600" cy="345000"/>
          </a:xfrm>
          <a:prstGeom prst="rect">
            <a:avLst/>
          </a:prstGeom>
        </p:spPr>
        <p:txBody>
          <a:bodyPr anchorCtr="0" anchor="b" bIns="91425" lIns="0" spcFirstLastPara="1" rIns="91425" wrap="square" tIns="91425">
            <a:noAutofit/>
          </a:bodyPr>
          <a:lstStyle>
            <a:lvl1pPr lvl="0">
              <a:lnSpc>
                <a:spcPct val="90000"/>
              </a:lnSpc>
              <a:spcBef>
                <a:spcPts val="0"/>
              </a:spcBef>
              <a:spcAft>
                <a:spcPts val="0"/>
              </a:spcAft>
              <a:buNone/>
              <a:defRPr/>
            </a:lvl1pPr>
            <a:lvl2pPr lvl="1">
              <a:lnSpc>
                <a:spcPct val="90000"/>
              </a:lnSpc>
              <a:spcBef>
                <a:spcPts val="0"/>
              </a:spcBef>
              <a:spcAft>
                <a:spcPts val="0"/>
              </a:spcAft>
              <a:buClr>
                <a:schemeClr val="lt1"/>
              </a:buClr>
              <a:buSzPts val="1800"/>
              <a:buFont typeface="Forum"/>
              <a:buNone/>
              <a:defRPr sz="1800">
                <a:latin typeface="Forum"/>
                <a:ea typeface="Forum"/>
                <a:cs typeface="Forum"/>
                <a:sym typeface="Forum"/>
              </a:defRPr>
            </a:lvl2pPr>
            <a:lvl3pPr lvl="2">
              <a:lnSpc>
                <a:spcPct val="90000"/>
              </a:lnSpc>
              <a:spcBef>
                <a:spcPts val="0"/>
              </a:spcBef>
              <a:spcAft>
                <a:spcPts val="0"/>
              </a:spcAft>
              <a:buClr>
                <a:schemeClr val="lt1"/>
              </a:buClr>
              <a:buSzPts val="1800"/>
              <a:buFont typeface="Forum"/>
              <a:buNone/>
              <a:defRPr sz="1800">
                <a:latin typeface="Forum"/>
                <a:ea typeface="Forum"/>
                <a:cs typeface="Forum"/>
                <a:sym typeface="Forum"/>
              </a:defRPr>
            </a:lvl3pPr>
            <a:lvl4pPr lvl="3">
              <a:lnSpc>
                <a:spcPct val="90000"/>
              </a:lnSpc>
              <a:spcBef>
                <a:spcPts val="0"/>
              </a:spcBef>
              <a:spcAft>
                <a:spcPts val="0"/>
              </a:spcAft>
              <a:buClr>
                <a:schemeClr val="lt1"/>
              </a:buClr>
              <a:buSzPts val="1800"/>
              <a:buFont typeface="Forum"/>
              <a:buNone/>
              <a:defRPr sz="1800">
                <a:latin typeface="Forum"/>
                <a:ea typeface="Forum"/>
                <a:cs typeface="Forum"/>
                <a:sym typeface="Forum"/>
              </a:defRPr>
            </a:lvl4pPr>
            <a:lvl5pPr lvl="4">
              <a:lnSpc>
                <a:spcPct val="90000"/>
              </a:lnSpc>
              <a:spcBef>
                <a:spcPts val="0"/>
              </a:spcBef>
              <a:spcAft>
                <a:spcPts val="0"/>
              </a:spcAft>
              <a:buClr>
                <a:schemeClr val="lt1"/>
              </a:buClr>
              <a:buSzPts val="1800"/>
              <a:buFont typeface="Forum"/>
              <a:buNone/>
              <a:defRPr sz="1800">
                <a:latin typeface="Forum"/>
                <a:ea typeface="Forum"/>
                <a:cs typeface="Forum"/>
                <a:sym typeface="Forum"/>
              </a:defRPr>
            </a:lvl5pPr>
            <a:lvl6pPr lvl="5">
              <a:lnSpc>
                <a:spcPct val="90000"/>
              </a:lnSpc>
              <a:spcBef>
                <a:spcPts val="0"/>
              </a:spcBef>
              <a:spcAft>
                <a:spcPts val="0"/>
              </a:spcAft>
              <a:buClr>
                <a:schemeClr val="lt1"/>
              </a:buClr>
              <a:buSzPts val="1800"/>
              <a:buFont typeface="Forum"/>
              <a:buNone/>
              <a:defRPr sz="1800">
                <a:latin typeface="Forum"/>
                <a:ea typeface="Forum"/>
                <a:cs typeface="Forum"/>
                <a:sym typeface="Forum"/>
              </a:defRPr>
            </a:lvl6pPr>
            <a:lvl7pPr lvl="6">
              <a:lnSpc>
                <a:spcPct val="90000"/>
              </a:lnSpc>
              <a:spcBef>
                <a:spcPts val="0"/>
              </a:spcBef>
              <a:spcAft>
                <a:spcPts val="0"/>
              </a:spcAft>
              <a:buClr>
                <a:schemeClr val="lt1"/>
              </a:buClr>
              <a:buSzPts val="1800"/>
              <a:buFont typeface="Forum"/>
              <a:buNone/>
              <a:defRPr sz="1800">
                <a:latin typeface="Forum"/>
                <a:ea typeface="Forum"/>
                <a:cs typeface="Forum"/>
                <a:sym typeface="Forum"/>
              </a:defRPr>
            </a:lvl7pPr>
            <a:lvl8pPr lvl="7">
              <a:lnSpc>
                <a:spcPct val="90000"/>
              </a:lnSpc>
              <a:spcBef>
                <a:spcPts val="0"/>
              </a:spcBef>
              <a:spcAft>
                <a:spcPts val="0"/>
              </a:spcAft>
              <a:buClr>
                <a:schemeClr val="lt1"/>
              </a:buClr>
              <a:buSzPts val="1800"/>
              <a:buFont typeface="Forum"/>
              <a:buNone/>
              <a:defRPr sz="1800">
                <a:latin typeface="Forum"/>
                <a:ea typeface="Forum"/>
                <a:cs typeface="Forum"/>
                <a:sym typeface="Forum"/>
              </a:defRPr>
            </a:lvl8pPr>
            <a:lvl9pPr lvl="8">
              <a:lnSpc>
                <a:spcPct val="90000"/>
              </a:lnSpc>
              <a:spcBef>
                <a:spcPts val="0"/>
              </a:spcBef>
              <a:spcAft>
                <a:spcPts val="0"/>
              </a:spcAft>
              <a:buClr>
                <a:schemeClr val="lt1"/>
              </a:buClr>
              <a:buSzPts val="1800"/>
              <a:buFont typeface="Forum"/>
              <a:buNone/>
              <a:defRPr sz="1800">
                <a:latin typeface="Forum"/>
                <a:ea typeface="Forum"/>
                <a:cs typeface="Forum"/>
                <a:sym typeface="Forum"/>
              </a:defRPr>
            </a:lvl9pPr>
          </a:lstStyle>
          <a:p/>
        </p:txBody>
      </p:sp>
      <p:sp>
        <p:nvSpPr>
          <p:cNvPr id="96" name="Google Shape;96;p9"/>
          <p:cNvSpPr txBox="1"/>
          <p:nvPr>
            <p:ph idx="7" type="subTitle"/>
          </p:nvPr>
        </p:nvSpPr>
        <p:spPr>
          <a:xfrm>
            <a:off x="2423700" y="3547550"/>
            <a:ext cx="2118600" cy="345000"/>
          </a:xfrm>
          <a:prstGeom prst="rect">
            <a:avLst/>
          </a:prstGeom>
        </p:spPr>
        <p:txBody>
          <a:bodyPr anchorCtr="0" anchor="t" bIns="91425" lIns="0" spcFirstLastPara="1" rIns="91425" wrap="square" tIns="91425">
            <a:noAutofit/>
          </a:bodyPr>
          <a:lstStyle>
            <a:lvl1pPr lvl="0">
              <a:lnSpc>
                <a:spcPct val="90000"/>
              </a:lnSpc>
              <a:spcBef>
                <a:spcPts val="0"/>
              </a:spcBef>
              <a:spcAft>
                <a:spcPts val="0"/>
              </a:spcAft>
              <a:buNone/>
              <a:defRPr sz="1100">
                <a:solidFill>
                  <a:schemeClr val="accent1"/>
                </a:solidFill>
                <a:latin typeface="DM Sans Light"/>
                <a:ea typeface="DM Sans Light"/>
                <a:cs typeface="DM Sans Light"/>
                <a:sym typeface="DM Sans Light"/>
              </a:defRPr>
            </a:lvl1pPr>
            <a:lvl2pPr lvl="1">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2pPr>
            <a:lvl3pPr lvl="2">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3pPr>
            <a:lvl4pPr lvl="3">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4pPr>
            <a:lvl5pPr lvl="4">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5pPr>
            <a:lvl6pPr lvl="5">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6pPr>
            <a:lvl7pPr lvl="6">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7pPr>
            <a:lvl8pPr lvl="7">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8pPr>
            <a:lvl9pPr lvl="8">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9pPr>
          </a:lstStyle>
          <a:p/>
        </p:txBody>
      </p:sp>
      <p:sp>
        <p:nvSpPr>
          <p:cNvPr id="97" name="Google Shape;97;p9"/>
          <p:cNvSpPr/>
          <p:nvPr>
            <p:ph idx="8" type="pic"/>
          </p:nvPr>
        </p:nvSpPr>
        <p:spPr>
          <a:xfrm>
            <a:off x="2423700" y="1457950"/>
            <a:ext cx="1023900" cy="1536300"/>
          </a:xfrm>
          <a:prstGeom prst="roundRect">
            <a:avLst>
              <a:gd fmla="val 17439" name="adj"/>
            </a:avLst>
          </a:prstGeom>
          <a:noFill/>
          <a:ln>
            <a:noFill/>
          </a:ln>
        </p:spPr>
      </p:sp>
      <p:sp>
        <p:nvSpPr>
          <p:cNvPr id="98" name="Google Shape;98;p9"/>
          <p:cNvSpPr txBox="1"/>
          <p:nvPr>
            <p:ph idx="9" type="body"/>
          </p:nvPr>
        </p:nvSpPr>
        <p:spPr>
          <a:xfrm>
            <a:off x="2423700" y="3939125"/>
            <a:ext cx="1785300" cy="7446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DM Sans"/>
              <a:buChar char="●"/>
              <a:defRPr/>
            </a:lvl1pPr>
            <a:lvl2pPr indent="-292100" lvl="1" marL="914400">
              <a:spcBef>
                <a:spcPts val="0"/>
              </a:spcBef>
              <a:spcAft>
                <a:spcPts val="0"/>
              </a:spcAft>
              <a:buClr>
                <a:schemeClr val="lt1"/>
              </a:buClr>
              <a:buSzPts val="1000"/>
              <a:buFont typeface="DM Sans"/>
              <a:buChar char="○"/>
              <a:defRPr/>
            </a:lvl2pPr>
            <a:lvl3pPr indent="-292100" lvl="2" marL="1371600">
              <a:spcBef>
                <a:spcPts val="0"/>
              </a:spcBef>
              <a:spcAft>
                <a:spcPts val="0"/>
              </a:spcAft>
              <a:buClr>
                <a:schemeClr val="lt1"/>
              </a:buClr>
              <a:buSzPts val="1000"/>
              <a:buFont typeface="DM Sans"/>
              <a:buChar char="■"/>
              <a:defRPr/>
            </a:lvl3pPr>
            <a:lvl4pPr indent="-292100" lvl="3" marL="1828800">
              <a:spcBef>
                <a:spcPts val="0"/>
              </a:spcBef>
              <a:spcAft>
                <a:spcPts val="0"/>
              </a:spcAft>
              <a:buClr>
                <a:schemeClr val="lt1"/>
              </a:buClr>
              <a:buSzPts val="1000"/>
              <a:buFont typeface="DM Sans"/>
              <a:buChar char="●"/>
              <a:defRPr/>
            </a:lvl4pPr>
            <a:lvl5pPr indent="-292100" lvl="4" marL="2286000">
              <a:spcBef>
                <a:spcPts val="0"/>
              </a:spcBef>
              <a:spcAft>
                <a:spcPts val="0"/>
              </a:spcAft>
              <a:buClr>
                <a:schemeClr val="lt1"/>
              </a:buClr>
              <a:buSzPts val="1000"/>
              <a:buFont typeface="DM Sans"/>
              <a:buChar char="○"/>
              <a:defRPr/>
            </a:lvl5pPr>
            <a:lvl6pPr indent="-292100" lvl="5" marL="2743200">
              <a:spcBef>
                <a:spcPts val="0"/>
              </a:spcBef>
              <a:spcAft>
                <a:spcPts val="0"/>
              </a:spcAft>
              <a:buClr>
                <a:schemeClr val="lt1"/>
              </a:buClr>
              <a:buSzPts val="1000"/>
              <a:buFont typeface="DM Sans"/>
              <a:buChar char="■"/>
              <a:defRPr/>
            </a:lvl6pPr>
            <a:lvl7pPr indent="-292100" lvl="6" marL="3200400">
              <a:spcBef>
                <a:spcPts val="0"/>
              </a:spcBef>
              <a:spcAft>
                <a:spcPts val="0"/>
              </a:spcAft>
              <a:buClr>
                <a:schemeClr val="lt1"/>
              </a:buClr>
              <a:buSzPts val="1000"/>
              <a:buFont typeface="DM Sans"/>
              <a:buChar char="●"/>
              <a:defRPr/>
            </a:lvl7pPr>
            <a:lvl8pPr indent="-292100" lvl="7" marL="3657600">
              <a:spcBef>
                <a:spcPts val="0"/>
              </a:spcBef>
              <a:spcAft>
                <a:spcPts val="0"/>
              </a:spcAft>
              <a:buClr>
                <a:schemeClr val="lt1"/>
              </a:buClr>
              <a:buSzPts val="1000"/>
              <a:buFont typeface="DM Sans"/>
              <a:buChar char="○"/>
              <a:defRPr/>
            </a:lvl8pPr>
            <a:lvl9pPr indent="-292100" lvl="8" marL="4114800">
              <a:spcBef>
                <a:spcPts val="0"/>
              </a:spcBef>
              <a:spcAft>
                <a:spcPts val="0"/>
              </a:spcAft>
              <a:buClr>
                <a:schemeClr val="lt1"/>
              </a:buClr>
              <a:buSzPts val="1000"/>
              <a:buFont typeface="DM Sans"/>
              <a:buChar char="■"/>
              <a:defRPr/>
            </a:lvl9pPr>
          </a:lstStyle>
          <a:p/>
        </p:txBody>
      </p:sp>
      <p:sp>
        <p:nvSpPr>
          <p:cNvPr id="99" name="Google Shape;99;p9"/>
          <p:cNvSpPr txBox="1"/>
          <p:nvPr>
            <p:ph idx="13" type="subTitle"/>
          </p:nvPr>
        </p:nvSpPr>
        <p:spPr>
          <a:xfrm>
            <a:off x="4618800" y="3337827"/>
            <a:ext cx="2062200" cy="345000"/>
          </a:xfrm>
          <a:prstGeom prst="rect">
            <a:avLst/>
          </a:prstGeom>
        </p:spPr>
        <p:txBody>
          <a:bodyPr anchorCtr="0" anchor="b" bIns="91425" lIns="0" spcFirstLastPara="1" rIns="91425" wrap="square" tIns="91425">
            <a:noAutofit/>
          </a:bodyPr>
          <a:lstStyle>
            <a:lvl1pPr lvl="0">
              <a:lnSpc>
                <a:spcPct val="90000"/>
              </a:lnSpc>
              <a:spcBef>
                <a:spcPts val="0"/>
              </a:spcBef>
              <a:spcAft>
                <a:spcPts val="0"/>
              </a:spcAft>
              <a:buNone/>
              <a:defRPr/>
            </a:lvl1pPr>
            <a:lvl2pPr lvl="1">
              <a:lnSpc>
                <a:spcPct val="90000"/>
              </a:lnSpc>
              <a:spcBef>
                <a:spcPts val="0"/>
              </a:spcBef>
              <a:spcAft>
                <a:spcPts val="0"/>
              </a:spcAft>
              <a:buClr>
                <a:schemeClr val="lt1"/>
              </a:buClr>
              <a:buSzPts val="1800"/>
              <a:buFont typeface="Forum"/>
              <a:buNone/>
              <a:defRPr sz="1800">
                <a:latin typeface="Forum"/>
                <a:ea typeface="Forum"/>
                <a:cs typeface="Forum"/>
                <a:sym typeface="Forum"/>
              </a:defRPr>
            </a:lvl2pPr>
            <a:lvl3pPr lvl="2">
              <a:lnSpc>
                <a:spcPct val="90000"/>
              </a:lnSpc>
              <a:spcBef>
                <a:spcPts val="0"/>
              </a:spcBef>
              <a:spcAft>
                <a:spcPts val="0"/>
              </a:spcAft>
              <a:buClr>
                <a:schemeClr val="lt1"/>
              </a:buClr>
              <a:buSzPts val="1800"/>
              <a:buFont typeface="Forum"/>
              <a:buNone/>
              <a:defRPr sz="1800">
                <a:latin typeface="Forum"/>
                <a:ea typeface="Forum"/>
                <a:cs typeface="Forum"/>
                <a:sym typeface="Forum"/>
              </a:defRPr>
            </a:lvl3pPr>
            <a:lvl4pPr lvl="3">
              <a:lnSpc>
                <a:spcPct val="90000"/>
              </a:lnSpc>
              <a:spcBef>
                <a:spcPts val="0"/>
              </a:spcBef>
              <a:spcAft>
                <a:spcPts val="0"/>
              </a:spcAft>
              <a:buClr>
                <a:schemeClr val="lt1"/>
              </a:buClr>
              <a:buSzPts val="1800"/>
              <a:buFont typeface="Forum"/>
              <a:buNone/>
              <a:defRPr sz="1800">
                <a:latin typeface="Forum"/>
                <a:ea typeface="Forum"/>
                <a:cs typeface="Forum"/>
                <a:sym typeface="Forum"/>
              </a:defRPr>
            </a:lvl4pPr>
            <a:lvl5pPr lvl="4">
              <a:lnSpc>
                <a:spcPct val="90000"/>
              </a:lnSpc>
              <a:spcBef>
                <a:spcPts val="0"/>
              </a:spcBef>
              <a:spcAft>
                <a:spcPts val="0"/>
              </a:spcAft>
              <a:buClr>
                <a:schemeClr val="lt1"/>
              </a:buClr>
              <a:buSzPts val="1800"/>
              <a:buFont typeface="Forum"/>
              <a:buNone/>
              <a:defRPr sz="1800">
                <a:latin typeface="Forum"/>
                <a:ea typeface="Forum"/>
                <a:cs typeface="Forum"/>
                <a:sym typeface="Forum"/>
              </a:defRPr>
            </a:lvl5pPr>
            <a:lvl6pPr lvl="5">
              <a:lnSpc>
                <a:spcPct val="90000"/>
              </a:lnSpc>
              <a:spcBef>
                <a:spcPts val="0"/>
              </a:spcBef>
              <a:spcAft>
                <a:spcPts val="0"/>
              </a:spcAft>
              <a:buClr>
                <a:schemeClr val="lt1"/>
              </a:buClr>
              <a:buSzPts val="1800"/>
              <a:buFont typeface="Forum"/>
              <a:buNone/>
              <a:defRPr sz="1800">
                <a:latin typeface="Forum"/>
                <a:ea typeface="Forum"/>
                <a:cs typeface="Forum"/>
                <a:sym typeface="Forum"/>
              </a:defRPr>
            </a:lvl6pPr>
            <a:lvl7pPr lvl="6">
              <a:lnSpc>
                <a:spcPct val="90000"/>
              </a:lnSpc>
              <a:spcBef>
                <a:spcPts val="0"/>
              </a:spcBef>
              <a:spcAft>
                <a:spcPts val="0"/>
              </a:spcAft>
              <a:buClr>
                <a:schemeClr val="lt1"/>
              </a:buClr>
              <a:buSzPts val="1800"/>
              <a:buFont typeface="Forum"/>
              <a:buNone/>
              <a:defRPr sz="1800">
                <a:latin typeface="Forum"/>
                <a:ea typeface="Forum"/>
                <a:cs typeface="Forum"/>
                <a:sym typeface="Forum"/>
              </a:defRPr>
            </a:lvl7pPr>
            <a:lvl8pPr lvl="7">
              <a:lnSpc>
                <a:spcPct val="90000"/>
              </a:lnSpc>
              <a:spcBef>
                <a:spcPts val="0"/>
              </a:spcBef>
              <a:spcAft>
                <a:spcPts val="0"/>
              </a:spcAft>
              <a:buClr>
                <a:schemeClr val="lt1"/>
              </a:buClr>
              <a:buSzPts val="1800"/>
              <a:buFont typeface="Forum"/>
              <a:buNone/>
              <a:defRPr sz="1800">
                <a:latin typeface="Forum"/>
                <a:ea typeface="Forum"/>
                <a:cs typeface="Forum"/>
                <a:sym typeface="Forum"/>
              </a:defRPr>
            </a:lvl8pPr>
            <a:lvl9pPr lvl="8">
              <a:lnSpc>
                <a:spcPct val="90000"/>
              </a:lnSpc>
              <a:spcBef>
                <a:spcPts val="0"/>
              </a:spcBef>
              <a:spcAft>
                <a:spcPts val="0"/>
              </a:spcAft>
              <a:buClr>
                <a:schemeClr val="lt1"/>
              </a:buClr>
              <a:buSzPts val="1800"/>
              <a:buFont typeface="Forum"/>
              <a:buNone/>
              <a:defRPr sz="1800">
                <a:latin typeface="Forum"/>
                <a:ea typeface="Forum"/>
                <a:cs typeface="Forum"/>
                <a:sym typeface="Forum"/>
              </a:defRPr>
            </a:lvl9pPr>
          </a:lstStyle>
          <a:p/>
        </p:txBody>
      </p:sp>
      <p:sp>
        <p:nvSpPr>
          <p:cNvPr id="100" name="Google Shape;100;p9"/>
          <p:cNvSpPr txBox="1"/>
          <p:nvPr>
            <p:ph idx="14" type="subTitle"/>
          </p:nvPr>
        </p:nvSpPr>
        <p:spPr>
          <a:xfrm>
            <a:off x="4618800" y="3547550"/>
            <a:ext cx="2062200" cy="345000"/>
          </a:xfrm>
          <a:prstGeom prst="rect">
            <a:avLst/>
          </a:prstGeom>
        </p:spPr>
        <p:txBody>
          <a:bodyPr anchorCtr="0" anchor="t" bIns="91425" lIns="0" spcFirstLastPara="1" rIns="91425" wrap="square" tIns="91425">
            <a:noAutofit/>
          </a:bodyPr>
          <a:lstStyle>
            <a:lvl1pPr lvl="0">
              <a:lnSpc>
                <a:spcPct val="90000"/>
              </a:lnSpc>
              <a:spcBef>
                <a:spcPts val="0"/>
              </a:spcBef>
              <a:spcAft>
                <a:spcPts val="0"/>
              </a:spcAft>
              <a:buNone/>
              <a:defRPr sz="1100">
                <a:solidFill>
                  <a:schemeClr val="accent1"/>
                </a:solidFill>
                <a:latin typeface="DM Sans Light"/>
                <a:ea typeface="DM Sans Light"/>
                <a:cs typeface="DM Sans Light"/>
                <a:sym typeface="DM Sans Light"/>
              </a:defRPr>
            </a:lvl1pPr>
            <a:lvl2pPr lvl="1">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2pPr>
            <a:lvl3pPr lvl="2">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3pPr>
            <a:lvl4pPr lvl="3">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4pPr>
            <a:lvl5pPr lvl="4">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5pPr>
            <a:lvl6pPr lvl="5">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6pPr>
            <a:lvl7pPr lvl="6">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7pPr>
            <a:lvl8pPr lvl="7">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8pPr>
            <a:lvl9pPr lvl="8">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9pPr>
          </a:lstStyle>
          <a:p/>
        </p:txBody>
      </p:sp>
      <p:sp>
        <p:nvSpPr>
          <p:cNvPr id="101" name="Google Shape;101;p9"/>
          <p:cNvSpPr/>
          <p:nvPr>
            <p:ph idx="15" type="pic"/>
          </p:nvPr>
        </p:nvSpPr>
        <p:spPr>
          <a:xfrm>
            <a:off x="4618800" y="1457950"/>
            <a:ext cx="1023900" cy="1536300"/>
          </a:xfrm>
          <a:prstGeom prst="roundRect">
            <a:avLst>
              <a:gd fmla="val 17439" name="adj"/>
            </a:avLst>
          </a:prstGeom>
          <a:noFill/>
          <a:ln>
            <a:noFill/>
          </a:ln>
        </p:spPr>
      </p:sp>
      <p:sp>
        <p:nvSpPr>
          <p:cNvPr id="102" name="Google Shape;102;p9"/>
          <p:cNvSpPr txBox="1"/>
          <p:nvPr>
            <p:ph idx="16" type="body"/>
          </p:nvPr>
        </p:nvSpPr>
        <p:spPr>
          <a:xfrm>
            <a:off x="4618800" y="3939125"/>
            <a:ext cx="1785300" cy="7446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DM Sans"/>
              <a:buChar char="●"/>
              <a:defRPr/>
            </a:lvl1pPr>
            <a:lvl2pPr indent="-292100" lvl="1" marL="914400">
              <a:spcBef>
                <a:spcPts val="0"/>
              </a:spcBef>
              <a:spcAft>
                <a:spcPts val="0"/>
              </a:spcAft>
              <a:buClr>
                <a:schemeClr val="lt1"/>
              </a:buClr>
              <a:buSzPts val="1000"/>
              <a:buFont typeface="DM Sans"/>
              <a:buChar char="○"/>
              <a:defRPr/>
            </a:lvl2pPr>
            <a:lvl3pPr indent="-292100" lvl="2" marL="1371600">
              <a:spcBef>
                <a:spcPts val="0"/>
              </a:spcBef>
              <a:spcAft>
                <a:spcPts val="0"/>
              </a:spcAft>
              <a:buClr>
                <a:schemeClr val="lt1"/>
              </a:buClr>
              <a:buSzPts val="1000"/>
              <a:buFont typeface="DM Sans"/>
              <a:buChar char="■"/>
              <a:defRPr/>
            </a:lvl3pPr>
            <a:lvl4pPr indent="-292100" lvl="3" marL="1828800">
              <a:spcBef>
                <a:spcPts val="0"/>
              </a:spcBef>
              <a:spcAft>
                <a:spcPts val="0"/>
              </a:spcAft>
              <a:buClr>
                <a:schemeClr val="lt1"/>
              </a:buClr>
              <a:buSzPts val="1000"/>
              <a:buFont typeface="DM Sans"/>
              <a:buChar char="●"/>
              <a:defRPr/>
            </a:lvl4pPr>
            <a:lvl5pPr indent="-292100" lvl="4" marL="2286000">
              <a:spcBef>
                <a:spcPts val="0"/>
              </a:spcBef>
              <a:spcAft>
                <a:spcPts val="0"/>
              </a:spcAft>
              <a:buClr>
                <a:schemeClr val="lt1"/>
              </a:buClr>
              <a:buSzPts val="1000"/>
              <a:buFont typeface="DM Sans"/>
              <a:buChar char="○"/>
              <a:defRPr/>
            </a:lvl5pPr>
            <a:lvl6pPr indent="-292100" lvl="5" marL="2743200">
              <a:spcBef>
                <a:spcPts val="0"/>
              </a:spcBef>
              <a:spcAft>
                <a:spcPts val="0"/>
              </a:spcAft>
              <a:buClr>
                <a:schemeClr val="lt1"/>
              </a:buClr>
              <a:buSzPts val="1000"/>
              <a:buFont typeface="DM Sans"/>
              <a:buChar char="■"/>
              <a:defRPr/>
            </a:lvl6pPr>
            <a:lvl7pPr indent="-292100" lvl="6" marL="3200400">
              <a:spcBef>
                <a:spcPts val="0"/>
              </a:spcBef>
              <a:spcAft>
                <a:spcPts val="0"/>
              </a:spcAft>
              <a:buClr>
                <a:schemeClr val="lt1"/>
              </a:buClr>
              <a:buSzPts val="1000"/>
              <a:buFont typeface="DM Sans"/>
              <a:buChar char="●"/>
              <a:defRPr/>
            </a:lvl7pPr>
            <a:lvl8pPr indent="-292100" lvl="7" marL="3657600">
              <a:spcBef>
                <a:spcPts val="0"/>
              </a:spcBef>
              <a:spcAft>
                <a:spcPts val="0"/>
              </a:spcAft>
              <a:buClr>
                <a:schemeClr val="lt1"/>
              </a:buClr>
              <a:buSzPts val="1000"/>
              <a:buFont typeface="DM Sans"/>
              <a:buChar char="○"/>
              <a:defRPr/>
            </a:lvl8pPr>
            <a:lvl9pPr indent="-292100" lvl="8" marL="4114800">
              <a:spcBef>
                <a:spcPts val="0"/>
              </a:spcBef>
              <a:spcAft>
                <a:spcPts val="0"/>
              </a:spcAft>
              <a:buClr>
                <a:schemeClr val="lt1"/>
              </a:buClr>
              <a:buSzPts val="1000"/>
              <a:buFont typeface="DM Sans"/>
              <a:buChar char="■"/>
              <a:defRPr/>
            </a:lvl9pPr>
          </a:lstStyle>
          <a:p/>
        </p:txBody>
      </p:sp>
      <p:sp>
        <p:nvSpPr>
          <p:cNvPr id="103" name="Google Shape;103;p9"/>
          <p:cNvSpPr txBox="1"/>
          <p:nvPr>
            <p:ph idx="17" type="subTitle"/>
          </p:nvPr>
        </p:nvSpPr>
        <p:spPr>
          <a:xfrm>
            <a:off x="6796750" y="3337800"/>
            <a:ext cx="2118600" cy="345000"/>
          </a:xfrm>
          <a:prstGeom prst="rect">
            <a:avLst/>
          </a:prstGeom>
        </p:spPr>
        <p:txBody>
          <a:bodyPr anchorCtr="0" anchor="b" bIns="91425" lIns="0" spcFirstLastPara="1" rIns="91425" wrap="square" tIns="91425">
            <a:noAutofit/>
          </a:bodyPr>
          <a:lstStyle>
            <a:lvl1pPr lvl="0">
              <a:lnSpc>
                <a:spcPct val="90000"/>
              </a:lnSpc>
              <a:spcBef>
                <a:spcPts val="0"/>
              </a:spcBef>
              <a:spcAft>
                <a:spcPts val="0"/>
              </a:spcAft>
              <a:buNone/>
              <a:defRPr/>
            </a:lvl1pPr>
            <a:lvl2pPr lvl="1">
              <a:lnSpc>
                <a:spcPct val="90000"/>
              </a:lnSpc>
              <a:spcBef>
                <a:spcPts val="0"/>
              </a:spcBef>
              <a:spcAft>
                <a:spcPts val="0"/>
              </a:spcAft>
              <a:buClr>
                <a:schemeClr val="lt1"/>
              </a:buClr>
              <a:buSzPts val="1800"/>
              <a:buFont typeface="Forum"/>
              <a:buNone/>
              <a:defRPr sz="1800">
                <a:latin typeface="Forum"/>
                <a:ea typeface="Forum"/>
                <a:cs typeface="Forum"/>
                <a:sym typeface="Forum"/>
              </a:defRPr>
            </a:lvl2pPr>
            <a:lvl3pPr lvl="2">
              <a:lnSpc>
                <a:spcPct val="90000"/>
              </a:lnSpc>
              <a:spcBef>
                <a:spcPts val="0"/>
              </a:spcBef>
              <a:spcAft>
                <a:spcPts val="0"/>
              </a:spcAft>
              <a:buClr>
                <a:schemeClr val="lt1"/>
              </a:buClr>
              <a:buSzPts val="1800"/>
              <a:buFont typeface="Forum"/>
              <a:buNone/>
              <a:defRPr sz="1800">
                <a:latin typeface="Forum"/>
                <a:ea typeface="Forum"/>
                <a:cs typeface="Forum"/>
                <a:sym typeface="Forum"/>
              </a:defRPr>
            </a:lvl3pPr>
            <a:lvl4pPr lvl="3">
              <a:lnSpc>
                <a:spcPct val="90000"/>
              </a:lnSpc>
              <a:spcBef>
                <a:spcPts val="0"/>
              </a:spcBef>
              <a:spcAft>
                <a:spcPts val="0"/>
              </a:spcAft>
              <a:buClr>
                <a:schemeClr val="lt1"/>
              </a:buClr>
              <a:buSzPts val="1800"/>
              <a:buFont typeface="Forum"/>
              <a:buNone/>
              <a:defRPr sz="1800">
                <a:latin typeface="Forum"/>
                <a:ea typeface="Forum"/>
                <a:cs typeface="Forum"/>
                <a:sym typeface="Forum"/>
              </a:defRPr>
            </a:lvl4pPr>
            <a:lvl5pPr lvl="4">
              <a:lnSpc>
                <a:spcPct val="90000"/>
              </a:lnSpc>
              <a:spcBef>
                <a:spcPts val="0"/>
              </a:spcBef>
              <a:spcAft>
                <a:spcPts val="0"/>
              </a:spcAft>
              <a:buClr>
                <a:schemeClr val="lt1"/>
              </a:buClr>
              <a:buSzPts val="1800"/>
              <a:buFont typeface="Forum"/>
              <a:buNone/>
              <a:defRPr sz="1800">
                <a:latin typeface="Forum"/>
                <a:ea typeface="Forum"/>
                <a:cs typeface="Forum"/>
                <a:sym typeface="Forum"/>
              </a:defRPr>
            </a:lvl5pPr>
            <a:lvl6pPr lvl="5">
              <a:lnSpc>
                <a:spcPct val="90000"/>
              </a:lnSpc>
              <a:spcBef>
                <a:spcPts val="0"/>
              </a:spcBef>
              <a:spcAft>
                <a:spcPts val="0"/>
              </a:spcAft>
              <a:buClr>
                <a:schemeClr val="lt1"/>
              </a:buClr>
              <a:buSzPts val="1800"/>
              <a:buFont typeface="Forum"/>
              <a:buNone/>
              <a:defRPr sz="1800">
                <a:latin typeface="Forum"/>
                <a:ea typeface="Forum"/>
                <a:cs typeface="Forum"/>
                <a:sym typeface="Forum"/>
              </a:defRPr>
            </a:lvl6pPr>
            <a:lvl7pPr lvl="6">
              <a:lnSpc>
                <a:spcPct val="90000"/>
              </a:lnSpc>
              <a:spcBef>
                <a:spcPts val="0"/>
              </a:spcBef>
              <a:spcAft>
                <a:spcPts val="0"/>
              </a:spcAft>
              <a:buClr>
                <a:schemeClr val="lt1"/>
              </a:buClr>
              <a:buSzPts val="1800"/>
              <a:buFont typeface="Forum"/>
              <a:buNone/>
              <a:defRPr sz="1800">
                <a:latin typeface="Forum"/>
                <a:ea typeface="Forum"/>
                <a:cs typeface="Forum"/>
                <a:sym typeface="Forum"/>
              </a:defRPr>
            </a:lvl7pPr>
            <a:lvl8pPr lvl="7">
              <a:lnSpc>
                <a:spcPct val="90000"/>
              </a:lnSpc>
              <a:spcBef>
                <a:spcPts val="0"/>
              </a:spcBef>
              <a:spcAft>
                <a:spcPts val="0"/>
              </a:spcAft>
              <a:buClr>
                <a:schemeClr val="lt1"/>
              </a:buClr>
              <a:buSzPts val="1800"/>
              <a:buFont typeface="Forum"/>
              <a:buNone/>
              <a:defRPr sz="1800">
                <a:latin typeface="Forum"/>
                <a:ea typeface="Forum"/>
                <a:cs typeface="Forum"/>
                <a:sym typeface="Forum"/>
              </a:defRPr>
            </a:lvl8pPr>
            <a:lvl9pPr lvl="8">
              <a:lnSpc>
                <a:spcPct val="90000"/>
              </a:lnSpc>
              <a:spcBef>
                <a:spcPts val="0"/>
              </a:spcBef>
              <a:spcAft>
                <a:spcPts val="0"/>
              </a:spcAft>
              <a:buClr>
                <a:schemeClr val="lt1"/>
              </a:buClr>
              <a:buSzPts val="1800"/>
              <a:buFont typeface="Forum"/>
              <a:buNone/>
              <a:defRPr sz="1800">
                <a:latin typeface="Forum"/>
                <a:ea typeface="Forum"/>
                <a:cs typeface="Forum"/>
                <a:sym typeface="Forum"/>
              </a:defRPr>
            </a:lvl9pPr>
          </a:lstStyle>
          <a:p/>
        </p:txBody>
      </p:sp>
      <p:sp>
        <p:nvSpPr>
          <p:cNvPr id="104" name="Google Shape;104;p9"/>
          <p:cNvSpPr txBox="1"/>
          <p:nvPr>
            <p:ph idx="18" type="subTitle"/>
          </p:nvPr>
        </p:nvSpPr>
        <p:spPr>
          <a:xfrm>
            <a:off x="6796750" y="3547550"/>
            <a:ext cx="2118600" cy="345000"/>
          </a:xfrm>
          <a:prstGeom prst="rect">
            <a:avLst/>
          </a:prstGeom>
        </p:spPr>
        <p:txBody>
          <a:bodyPr anchorCtr="0" anchor="t" bIns="91425" lIns="0" spcFirstLastPara="1" rIns="91425" wrap="square" tIns="91425">
            <a:noAutofit/>
          </a:bodyPr>
          <a:lstStyle>
            <a:lvl1pPr lvl="0">
              <a:lnSpc>
                <a:spcPct val="90000"/>
              </a:lnSpc>
              <a:spcBef>
                <a:spcPts val="0"/>
              </a:spcBef>
              <a:spcAft>
                <a:spcPts val="0"/>
              </a:spcAft>
              <a:buNone/>
              <a:defRPr sz="1100">
                <a:solidFill>
                  <a:schemeClr val="accent1"/>
                </a:solidFill>
                <a:latin typeface="DM Sans Light"/>
                <a:ea typeface="DM Sans Light"/>
                <a:cs typeface="DM Sans Light"/>
                <a:sym typeface="DM Sans Light"/>
              </a:defRPr>
            </a:lvl1pPr>
            <a:lvl2pPr lvl="1">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2pPr>
            <a:lvl3pPr lvl="2">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3pPr>
            <a:lvl4pPr lvl="3">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4pPr>
            <a:lvl5pPr lvl="4">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5pPr>
            <a:lvl6pPr lvl="5">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6pPr>
            <a:lvl7pPr lvl="6">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7pPr>
            <a:lvl8pPr lvl="7">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8pPr>
            <a:lvl9pPr lvl="8">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9pPr>
          </a:lstStyle>
          <a:p/>
        </p:txBody>
      </p:sp>
      <p:sp>
        <p:nvSpPr>
          <p:cNvPr id="105" name="Google Shape;105;p9"/>
          <p:cNvSpPr/>
          <p:nvPr>
            <p:ph idx="19" type="pic"/>
          </p:nvPr>
        </p:nvSpPr>
        <p:spPr>
          <a:xfrm>
            <a:off x="6796738" y="1457950"/>
            <a:ext cx="1023900" cy="1536300"/>
          </a:xfrm>
          <a:prstGeom prst="roundRect">
            <a:avLst>
              <a:gd fmla="val 17439" name="adj"/>
            </a:avLst>
          </a:prstGeom>
          <a:noFill/>
          <a:ln>
            <a:noFill/>
          </a:ln>
        </p:spPr>
      </p:sp>
      <p:sp>
        <p:nvSpPr>
          <p:cNvPr id="106" name="Google Shape;106;p9"/>
          <p:cNvSpPr txBox="1"/>
          <p:nvPr>
            <p:ph idx="20" type="body"/>
          </p:nvPr>
        </p:nvSpPr>
        <p:spPr>
          <a:xfrm>
            <a:off x="6796750" y="3939125"/>
            <a:ext cx="1785300" cy="7446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DM Sans"/>
              <a:buChar char="●"/>
              <a:defRPr/>
            </a:lvl1pPr>
            <a:lvl2pPr indent="-292100" lvl="1" marL="914400">
              <a:spcBef>
                <a:spcPts val="0"/>
              </a:spcBef>
              <a:spcAft>
                <a:spcPts val="0"/>
              </a:spcAft>
              <a:buClr>
                <a:schemeClr val="lt1"/>
              </a:buClr>
              <a:buSzPts val="1000"/>
              <a:buFont typeface="DM Sans"/>
              <a:buChar char="○"/>
              <a:defRPr/>
            </a:lvl2pPr>
            <a:lvl3pPr indent="-292100" lvl="2" marL="1371600">
              <a:spcBef>
                <a:spcPts val="0"/>
              </a:spcBef>
              <a:spcAft>
                <a:spcPts val="0"/>
              </a:spcAft>
              <a:buClr>
                <a:schemeClr val="lt1"/>
              </a:buClr>
              <a:buSzPts val="1000"/>
              <a:buFont typeface="DM Sans"/>
              <a:buChar char="■"/>
              <a:defRPr/>
            </a:lvl3pPr>
            <a:lvl4pPr indent="-292100" lvl="3" marL="1828800">
              <a:spcBef>
                <a:spcPts val="0"/>
              </a:spcBef>
              <a:spcAft>
                <a:spcPts val="0"/>
              </a:spcAft>
              <a:buClr>
                <a:schemeClr val="lt1"/>
              </a:buClr>
              <a:buSzPts val="1000"/>
              <a:buFont typeface="DM Sans"/>
              <a:buChar char="●"/>
              <a:defRPr/>
            </a:lvl4pPr>
            <a:lvl5pPr indent="-292100" lvl="4" marL="2286000">
              <a:spcBef>
                <a:spcPts val="0"/>
              </a:spcBef>
              <a:spcAft>
                <a:spcPts val="0"/>
              </a:spcAft>
              <a:buClr>
                <a:schemeClr val="lt1"/>
              </a:buClr>
              <a:buSzPts val="1000"/>
              <a:buFont typeface="DM Sans"/>
              <a:buChar char="○"/>
              <a:defRPr/>
            </a:lvl5pPr>
            <a:lvl6pPr indent="-292100" lvl="5" marL="2743200">
              <a:spcBef>
                <a:spcPts val="0"/>
              </a:spcBef>
              <a:spcAft>
                <a:spcPts val="0"/>
              </a:spcAft>
              <a:buClr>
                <a:schemeClr val="lt1"/>
              </a:buClr>
              <a:buSzPts val="1000"/>
              <a:buFont typeface="DM Sans"/>
              <a:buChar char="■"/>
              <a:defRPr/>
            </a:lvl6pPr>
            <a:lvl7pPr indent="-292100" lvl="6" marL="3200400">
              <a:spcBef>
                <a:spcPts val="0"/>
              </a:spcBef>
              <a:spcAft>
                <a:spcPts val="0"/>
              </a:spcAft>
              <a:buClr>
                <a:schemeClr val="lt1"/>
              </a:buClr>
              <a:buSzPts val="1000"/>
              <a:buFont typeface="DM Sans"/>
              <a:buChar char="●"/>
              <a:defRPr/>
            </a:lvl7pPr>
            <a:lvl8pPr indent="-292100" lvl="7" marL="3657600">
              <a:spcBef>
                <a:spcPts val="0"/>
              </a:spcBef>
              <a:spcAft>
                <a:spcPts val="0"/>
              </a:spcAft>
              <a:buClr>
                <a:schemeClr val="lt1"/>
              </a:buClr>
              <a:buSzPts val="1000"/>
              <a:buFont typeface="DM Sans"/>
              <a:buChar char="○"/>
              <a:defRPr/>
            </a:lvl8pPr>
            <a:lvl9pPr indent="-292100" lvl="8" marL="4114800">
              <a:spcBef>
                <a:spcPts val="0"/>
              </a:spcBef>
              <a:spcAft>
                <a:spcPts val="0"/>
              </a:spcAft>
              <a:buClr>
                <a:schemeClr val="lt1"/>
              </a:buClr>
              <a:buSzPts val="1000"/>
              <a:buFont typeface="DM Sans"/>
              <a:buChar char="■"/>
              <a:defRPr/>
            </a:lvl9pPr>
          </a:lstStyle>
          <a:p/>
        </p:txBody>
      </p:sp>
      <p:sp>
        <p:nvSpPr>
          <p:cNvPr id="107" name="Google Shape;107;p9"/>
          <p:cNvSpPr txBox="1"/>
          <p:nvPr>
            <p:ph type="title"/>
          </p:nvPr>
        </p:nvSpPr>
        <p:spPr>
          <a:xfrm>
            <a:off x="228600" y="399325"/>
            <a:ext cx="3531300" cy="624600"/>
          </a:xfrm>
          <a:prstGeom prst="rect">
            <a:avLst/>
          </a:prstGeom>
        </p:spPr>
        <p:txBody>
          <a:bodyPr anchorCtr="0" anchor="t" bIns="0" lIns="0" spcFirstLastPara="1" rIns="91425" wrap="square" tIns="91425">
            <a:noAutofit/>
          </a:bodyPr>
          <a:lstStyle>
            <a:lvl1pPr lvl="0">
              <a:lnSpc>
                <a:spcPct val="60000"/>
              </a:lnSpc>
              <a:spcBef>
                <a:spcPts val="0"/>
              </a:spcBef>
              <a:spcAft>
                <a:spcPts val="0"/>
              </a:spcAft>
              <a:buClr>
                <a:schemeClr val="lt1"/>
              </a:buClr>
              <a:buSzPts val="3600"/>
              <a:buFont typeface="Forum"/>
              <a:buNone/>
              <a:defRPr sz="3600"/>
            </a:lvl1pPr>
            <a:lvl2pPr lvl="1">
              <a:lnSpc>
                <a:spcPct val="60000"/>
              </a:lnSpc>
              <a:spcBef>
                <a:spcPts val="0"/>
              </a:spcBef>
              <a:spcAft>
                <a:spcPts val="0"/>
              </a:spcAft>
              <a:buClr>
                <a:schemeClr val="lt1"/>
              </a:buClr>
              <a:buSzPts val="3600"/>
              <a:buFont typeface="Forum"/>
              <a:buNone/>
              <a:defRPr sz="3600">
                <a:latin typeface="Forum"/>
                <a:ea typeface="Forum"/>
                <a:cs typeface="Forum"/>
                <a:sym typeface="Forum"/>
              </a:defRPr>
            </a:lvl2pPr>
            <a:lvl3pPr lvl="2">
              <a:lnSpc>
                <a:spcPct val="60000"/>
              </a:lnSpc>
              <a:spcBef>
                <a:spcPts val="0"/>
              </a:spcBef>
              <a:spcAft>
                <a:spcPts val="0"/>
              </a:spcAft>
              <a:buClr>
                <a:schemeClr val="lt1"/>
              </a:buClr>
              <a:buSzPts val="3600"/>
              <a:buFont typeface="Forum"/>
              <a:buNone/>
              <a:defRPr sz="3600">
                <a:latin typeface="Forum"/>
                <a:ea typeface="Forum"/>
                <a:cs typeface="Forum"/>
                <a:sym typeface="Forum"/>
              </a:defRPr>
            </a:lvl3pPr>
            <a:lvl4pPr lvl="3">
              <a:lnSpc>
                <a:spcPct val="60000"/>
              </a:lnSpc>
              <a:spcBef>
                <a:spcPts val="0"/>
              </a:spcBef>
              <a:spcAft>
                <a:spcPts val="0"/>
              </a:spcAft>
              <a:buClr>
                <a:schemeClr val="lt1"/>
              </a:buClr>
              <a:buSzPts val="3600"/>
              <a:buFont typeface="Forum"/>
              <a:buNone/>
              <a:defRPr sz="3600">
                <a:latin typeface="Forum"/>
                <a:ea typeface="Forum"/>
                <a:cs typeface="Forum"/>
                <a:sym typeface="Forum"/>
              </a:defRPr>
            </a:lvl4pPr>
            <a:lvl5pPr lvl="4">
              <a:lnSpc>
                <a:spcPct val="60000"/>
              </a:lnSpc>
              <a:spcBef>
                <a:spcPts val="0"/>
              </a:spcBef>
              <a:spcAft>
                <a:spcPts val="0"/>
              </a:spcAft>
              <a:buClr>
                <a:schemeClr val="lt1"/>
              </a:buClr>
              <a:buSzPts val="3600"/>
              <a:buFont typeface="Forum"/>
              <a:buNone/>
              <a:defRPr sz="3600">
                <a:latin typeface="Forum"/>
                <a:ea typeface="Forum"/>
                <a:cs typeface="Forum"/>
                <a:sym typeface="Forum"/>
              </a:defRPr>
            </a:lvl5pPr>
            <a:lvl6pPr lvl="5">
              <a:lnSpc>
                <a:spcPct val="60000"/>
              </a:lnSpc>
              <a:spcBef>
                <a:spcPts val="0"/>
              </a:spcBef>
              <a:spcAft>
                <a:spcPts val="0"/>
              </a:spcAft>
              <a:buClr>
                <a:schemeClr val="lt1"/>
              </a:buClr>
              <a:buSzPts val="3600"/>
              <a:buFont typeface="Forum"/>
              <a:buNone/>
              <a:defRPr sz="3600">
                <a:latin typeface="Forum"/>
                <a:ea typeface="Forum"/>
                <a:cs typeface="Forum"/>
                <a:sym typeface="Forum"/>
              </a:defRPr>
            </a:lvl6pPr>
            <a:lvl7pPr lvl="6">
              <a:lnSpc>
                <a:spcPct val="60000"/>
              </a:lnSpc>
              <a:spcBef>
                <a:spcPts val="0"/>
              </a:spcBef>
              <a:spcAft>
                <a:spcPts val="0"/>
              </a:spcAft>
              <a:buClr>
                <a:schemeClr val="lt1"/>
              </a:buClr>
              <a:buSzPts val="3600"/>
              <a:buFont typeface="Forum"/>
              <a:buNone/>
              <a:defRPr sz="3600">
                <a:latin typeface="Forum"/>
                <a:ea typeface="Forum"/>
                <a:cs typeface="Forum"/>
                <a:sym typeface="Forum"/>
              </a:defRPr>
            </a:lvl7pPr>
            <a:lvl8pPr lvl="7">
              <a:lnSpc>
                <a:spcPct val="60000"/>
              </a:lnSpc>
              <a:spcBef>
                <a:spcPts val="0"/>
              </a:spcBef>
              <a:spcAft>
                <a:spcPts val="0"/>
              </a:spcAft>
              <a:buClr>
                <a:schemeClr val="lt1"/>
              </a:buClr>
              <a:buSzPts val="3600"/>
              <a:buFont typeface="Forum"/>
              <a:buNone/>
              <a:defRPr sz="3600">
                <a:latin typeface="Forum"/>
                <a:ea typeface="Forum"/>
                <a:cs typeface="Forum"/>
                <a:sym typeface="Forum"/>
              </a:defRPr>
            </a:lvl8pPr>
            <a:lvl9pPr lvl="8">
              <a:lnSpc>
                <a:spcPct val="60000"/>
              </a:lnSpc>
              <a:spcBef>
                <a:spcPts val="0"/>
              </a:spcBef>
              <a:spcAft>
                <a:spcPts val="0"/>
              </a:spcAft>
              <a:buClr>
                <a:schemeClr val="lt1"/>
              </a:buClr>
              <a:buSzPts val="3600"/>
              <a:buFont typeface="Forum"/>
              <a:buNone/>
              <a:defRPr sz="3600">
                <a:latin typeface="Forum"/>
                <a:ea typeface="Forum"/>
                <a:cs typeface="Forum"/>
                <a:sym typeface="Forum"/>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rsona Alt 1">
  <p:cSld name="CUSTOM_4">
    <p:spTree>
      <p:nvGrpSpPr>
        <p:cNvPr id="108" name="Shape 108"/>
        <p:cNvGrpSpPr/>
        <p:nvPr/>
      </p:nvGrpSpPr>
      <p:grpSpPr>
        <a:xfrm>
          <a:off x="0" y="0"/>
          <a:ext cx="0" cy="0"/>
          <a:chOff x="0" y="0"/>
          <a:chExt cx="0" cy="0"/>
        </a:xfrm>
      </p:grpSpPr>
      <p:sp>
        <p:nvSpPr>
          <p:cNvPr id="109" name="Google Shape;109;p10"/>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110" name="Google Shape;110;p10"/>
          <p:cNvSpPr txBox="1"/>
          <p:nvPr>
            <p:ph idx="2" type="body"/>
          </p:nvPr>
        </p:nvSpPr>
        <p:spPr>
          <a:xfrm>
            <a:off x="6231000" y="3124025"/>
            <a:ext cx="2684400" cy="507900"/>
          </a:xfrm>
          <a:prstGeom prst="rect">
            <a:avLst/>
          </a:prstGeom>
        </p:spPr>
        <p:txBody>
          <a:bodyPr anchorCtr="0" anchor="t" bIns="0" lIns="0" spcFirstLastPara="1" rIns="91425" wrap="square" tIns="0">
            <a:noAutofit/>
          </a:bodyPr>
          <a:lstStyle>
            <a:lvl1pPr indent="-292100" lvl="0" marL="457200">
              <a:lnSpc>
                <a:spcPct val="115000"/>
              </a:lnSpc>
              <a:spcBef>
                <a:spcPts val="0"/>
              </a:spcBef>
              <a:spcAft>
                <a:spcPts val="0"/>
              </a:spcAft>
              <a:buClr>
                <a:schemeClr val="accent1"/>
              </a:buClr>
              <a:buSzPts val="1000"/>
              <a:buFont typeface="DM Sans"/>
              <a:buChar char="●"/>
              <a:defRPr/>
            </a:lvl1pPr>
            <a:lvl2pPr indent="-292100" lvl="1" marL="914400">
              <a:lnSpc>
                <a:spcPct val="115000"/>
              </a:lnSpc>
              <a:spcBef>
                <a:spcPts val="0"/>
              </a:spcBef>
              <a:spcAft>
                <a:spcPts val="0"/>
              </a:spcAft>
              <a:buClr>
                <a:schemeClr val="lt1"/>
              </a:buClr>
              <a:buSzPts val="1000"/>
              <a:buFont typeface="DM Sans"/>
              <a:buChar char="○"/>
              <a:defRPr/>
            </a:lvl2pPr>
            <a:lvl3pPr indent="-292100" lvl="2" marL="1371600">
              <a:lnSpc>
                <a:spcPct val="115000"/>
              </a:lnSpc>
              <a:spcBef>
                <a:spcPts val="0"/>
              </a:spcBef>
              <a:spcAft>
                <a:spcPts val="0"/>
              </a:spcAft>
              <a:buClr>
                <a:schemeClr val="lt1"/>
              </a:buClr>
              <a:buSzPts val="1000"/>
              <a:buFont typeface="DM Sans"/>
              <a:buChar char="■"/>
              <a:defRPr/>
            </a:lvl3pPr>
            <a:lvl4pPr indent="-292100" lvl="3" marL="1828800">
              <a:lnSpc>
                <a:spcPct val="115000"/>
              </a:lnSpc>
              <a:spcBef>
                <a:spcPts val="0"/>
              </a:spcBef>
              <a:spcAft>
                <a:spcPts val="0"/>
              </a:spcAft>
              <a:buClr>
                <a:schemeClr val="lt1"/>
              </a:buClr>
              <a:buSzPts val="1000"/>
              <a:buFont typeface="DM Sans"/>
              <a:buChar char="●"/>
              <a:defRPr/>
            </a:lvl4pPr>
            <a:lvl5pPr indent="-292100" lvl="4" marL="2286000">
              <a:lnSpc>
                <a:spcPct val="115000"/>
              </a:lnSpc>
              <a:spcBef>
                <a:spcPts val="0"/>
              </a:spcBef>
              <a:spcAft>
                <a:spcPts val="0"/>
              </a:spcAft>
              <a:buClr>
                <a:schemeClr val="lt1"/>
              </a:buClr>
              <a:buSzPts val="1000"/>
              <a:buFont typeface="DM Sans"/>
              <a:buChar char="○"/>
              <a:defRPr/>
            </a:lvl5pPr>
            <a:lvl6pPr indent="-292100" lvl="5" marL="2743200">
              <a:lnSpc>
                <a:spcPct val="115000"/>
              </a:lnSpc>
              <a:spcBef>
                <a:spcPts val="0"/>
              </a:spcBef>
              <a:spcAft>
                <a:spcPts val="0"/>
              </a:spcAft>
              <a:buClr>
                <a:schemeClr val="lt1"/>
              </a:buClr>
              <a:buSzPts val="1000"/>
              <a:buFont typeface="DM Sans"/>
              <a:buChar char="■"/>
              <a:defRPr/>
            </a:lvl6pPr>
            <a:lvl7pPr indent="-292100" lvl="6" marL="3200400">
              <a:lnSpc>
                <a:spcPct val="115000"/>
              </a:lnSpc>
              <a:spcBef>
                <a:spcPts val="0"/>
              </a:spcBef>
              <a:spcAft>
                <a:spcPts val="0"/>
              </a:spcAft>
              <a:buClr>
                <a:schemeClr val="lt1"/>
              </a:buClr>
              <a:buSzPts val="1000"/>
              <a:buFont typeface="DM Sans"/>
              <a:buChar char="●"/>
              <a:defRPr/>
            </a:lvl7pPr>
            <a:lvl8pPr indent="-292100" lvl="7" marL="3657600">
              <a:lnSpc>
                <a:spcPct val="115000"/>
              </a:lnSpc>
              <a:spcBef>
                <a:spcPts val="0"/>
              </a:spcBef>
              <a:spcAft>
                <a:spcPts val="0"/>
              </a:spcAft>
              <a:buClr>
                <a:schemeClr val="lt1"/>
              </a:buClr>
              <a:buSzPts val="1000"/>
              <a:buFont typeface="DM Sans"/>
              <a:buChar char="○"/>
              <a:defRPr/>
            </a:lvl8pPr>
            <a:lvl9pPr indent="-292100" lvl="8" marL="4114800">
              <a:lnSpc>
                <a:spcPct val="115000"/>
              </a:lnSpc>
              <a:spcBef>
                <a:spcPts val="0"/>
              </a:spcBef>
              <a:spcAft>
                <a:spcPts val="0"/>
              </a:spcAft>
              <a:buClr>
                <a:schemeClr val="lt1"/>
              </a:buClr>
              <a:buSzPts val="1000"/>
              <a:buFont typeface="DM Sans"/>
              <a:buChar char="■"/>
              <a:defRPr/>
            </a:lvl9pPr>
          </a:lstStyle>
          <a:p/>
        </p:txBody>
      </p:sp>
      <p:sp>
        <p:nvSpPr>
          <p:cNvPr id="111" name="Google Shape;111;p10"/>
          <p:cNvSpPr txBox="1"/>
          <p:nvPr>
            <p:ph idx="3" type="body"/>
          </p:nvPr>
        </p:nvSpPr>
        <p:spPr>
          <a:xfrm>
            <a:off x="6231000" y="4241250"/>
            <a:ext cx="2751300" cy="507900"/>
          </a:xfrm>
          <a:prstGeom prst="rect">
            <a:avLst/>
          </a:prstGeom>
        </p:spPr>
        <p:txBody>
          <a:bodyPr anchorCtr="0" anchor="t" bIns="0" lIns="0" spcFirstLastPara="1" rIns="91425" wrap="square" tIns="0">
            <a:noAutofit/>
          </a:bodyPr>
          <a:lstStyle>
            <a:lvl1pPr indent="-292100" lvl="0" marL="457200">
              <a:lnSpc>
                <a:spcPct val="115000"/>
              </a:lnSpc>
              <a:spcBef>
                <a:spcPts val="0"/>
              </a:spcBef>
              <a:spcAft>
                <a:spcPts val="0"/>
              </a:spcAft>
              <a:buClr>
                <a:schemeClr val="accent1"/>
              </a:buClr>
              <a:buSzPts val="1000"/>
              <a:buFont typeface="DM Sans"/>
              <a:buChar char="●"/>
              <a:defRPr/>
            </a:lvl1pPr>
            <a:lvl2pPr indent="-292100" lvl="1" marL="914400">
              <a:lnSpc>
                <a:spcPct val="115000"/>
              </a:lnSpc>
              <a:spcBef>
                <a:spcPts val="0"/>
              </a:spcBef>
              <a:spcAft>
                <a:spcPts val="0"/>
              </a:spcAft>
              <a:buClr>
                <a:schemeClr val="lt1"/>
              </a:buClr>
              <a:buSzPts val="1000"/>
              <a:buFont typeface="DM Sans"/>
              <a:buChar char="○"/>
              <a:defRPr/>
            </a:lvl2pPr>
            <a:lvl3pPr indent="-292100" lvl="2" marL="1371600">
              <a:lnSpc>
                <a:spcPct val="115000"/>
              </a:lnSpc>
              <a:spcBef>
                <a:spcPts val="0"/>
              </a:spcBef>
              <a:spcAft>
                <a:spcPts val="0"/>
              </a:spcAft>
              <a:buClr>
                <a:schemeClr val="lt1"/>
              </a:buClr>
              <a:buSzPts val="1000"/>
              <a:buFont typeface="DM Sans"/>
              <a:buChar char="■"/>
              <a:defRPr/>
            </a:lvl3pPr>
            <a:lvl4pPr indent="-292100" lvl="3" marL="1828800">
              <a:lnSpc>
                <a:spcPct val="115000"/>
              </a:lnSpc>
              <a:spcBef>
                <a:spcPts val="0"/>
              </a:spcBef>
              <a:spcAft>
                <a:spcPts val="0"/>
              </a:spcAft>
              <a:buClr>
                <a:schemeClr val="lt1"/>
              </a:buClr>
              <a:buSzPts val="1000"/>
              <a:buFont typeface="DM Sans"/>
              <a:buChar char="●"/>
              <a:defRPr/>
            </a:lvl4pPr>
            <a:lvl5pPr indent="-292100" lvl="4" marL="2286000">
              <a:lnSpc>
                <a:spcPct val="115000"/>
              </a:lnSpc>
              <a:spcBef>
                <a:spcPts val="0"/>
              </a:spcBef>
              <a:spcAft>
                <a:spcPts val="0"/>
              </a:spcAft>
              <a:buClr>
                <a:schemeClr val="lt1"/>
              </a:buClr>
              <a:buSzPts val="1000"/>
              <a:buFont typeface="DM Sans"/>
              <a:buChar char="○"/>
              <a:defRPr/>
            </a:lvl5pPr>
            <a:lvl6pPr indent="-292100" lvl="5" marL="2743200">
              <a:lnSpc>
                <a:spcPct val="115000"/>
              </a:lnSpc>
              <a:spcBef>
                <a:spcPts val="0"/>
              </a:spcBef>
              <a:spcAft>
                <a:spcPts val="0"/>
              </a:spcAft>
              <a:buClr>
                <a:schemeClr val="lt1"/>
              </a:buClr>
              <a:buSzPts val="1000"/>
              <a:buFont typeface="DM Sans"/>
              <a:buChar char="■"/>
              <a:defRPr/>
            </a:lvl6pPr>
            <a:lvl7pPr indent="-292100" lvl="6" marL="3200400">
              <a:lnSpc>
                <a:spcPct val="115000"/>
              </a:lnSpc>
              <a:spcBef>
                <a:spcPts val="0"/>
              </a:spcBef>
              <a:spcAft>
                <a:spcPts val="0"/>
              </a:spcAft>
              <a:buClr>
                <a:schemeClr val="lt1"/>
              </a:buClr>
              <a:buSzPts val="1000"/>
              <a:buFont typeface="DM Sans"/>
              <a:buChar char="●"/>
              <a:defRPr/>
            </a:lvl7pPr>
            <a:lvl8pPr indent="-292100" lvl="7" marL="3657600">
              <a:lnSpc>
                <a:spcPct val="115000"/>
              </a:lnSpc>
              <a:spcBef>
                <a:spcPts val="0"/>
              </a:spcBef>
              <a:spcAft>
                <a:spcPts val="0"/>
              </a:spcAft>
              <a:buClr>
                <a:schemeClr val="lt1"/>
              </a:buClr>
              <a:buSzPts val="1000"/>
              <a:buFont typeface="DM Sans"/>
              <a:buChar char="○"/>
              <a:defRPr/>
            </a:lvl8pPr>
            <a:lvl9pPr indent="-292100" lvl="8" marL="4114800">
              <a:lnSpc>
                <a:spcPct val="115000"/>
              </a:lnSpc>
              <a:spcBef>
                <a:spcPts val="0"/>
              </a:spcBef>
              <a:spcAft>
                <a:spcPts val="0"/>
              </a:spcAft>
              <a:buClr>
                <a:schemeClr val="lt1"/>
              </a:buClr>
              <a:buSzPts val="1000"/>
              <a:buFont typeface="DM Sans"/>
              <a:buChar char="■"/>
              <a:defRPr/>
            </a:lvl9pPr>
          </a:lstStyle>
          <a:p/>
        </p:txBody>
      </p:sp>
      <p:sp>
        <p:nvSpPr>
          <p:cNvPr id="112" name="Google Shape;112;p10"/>
          <p:cNvSpPr txBox="1"/>
          <p:nvPr>
            <p:ph idx="4" type="subTitle"/>
          </p:nvPr>
        </p:nvSpPr>
        <p:spPr>
          <a:xfrm>
            <a:off x="6231000" y="3897900"/>
            <a:ext cx="2913000" cy="246300"/>
          </a:xfrm>
          <a:prstGeom prst="rect">
            <a:avLst/>
          </a:prstGeom>
        </p:spPr>
        <p:txBody>
          <a:bodyPr anchorCtr="0" anchor="t" bIns="0" lIns="0" spcFirstLastPara="1" rIns="91425" wrap="square" tIns="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p:txBody>
      </p:sp>
      <p:sp>
        <p:nvSpPr>
          <p:cNvPr id="113" name="Google Shape;113;p10"/>
          <p:cNvSpPr txBox="1"/>
          <p:nvPr>
            <p:ph idx="5" type="subTitle"/>
          </p:nvPr>
        </p:nvSpPr>
        <p:spPr>
          <a:xfrm>
            <a:off x="6231000" y="2780875"/>
            <a:ext cx="2913000" cy="246300"/>
          </a:xfrm>
          <a:prstGeom prst="rect">
            <a:avLst/>
          </a:prstGeom>
        </p:spPr>
        <p:txBody>
          <a:bodyPr anchorCtr="0" anchor="t" bIns="0" lIns="0" spcFirstLastPara="1" rIns="91425" wrap="square" tIns="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p:txBody>
      </p:sp>
      <p:sp>
        <p:nvSpPr>
          <p:cNvPr id="114" name="Google Shape;114;p10"/>
          <p:cNvSpPr txBox="1"/>
          <p:nvPr>
            <p:ph idx="6" type="subTitle"/>
          </p:nvPr>
        </p:nvSpPr>
        <p:spPr>
          <a:xfrm>
            <a:off x="6231000" y="1459700"/>
            <a:ext cx="2913000" cy="246300"/>
          </a:xfrm>
          <a:prstGeom prst="rect">
            <a:avLst/>
          </a:prstGeom>
        </p:spPr>
        <p:txBody>
          <a:bodyPr anchorCtr="0" anchor="t" bIns="0" lIns="0" spcFirstLastPara="1" rIns="91425" wrap="square" tIns="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p:txBody>
      </p:sp>
      <p:sp>
        <p:nvSpPr>
          <p:cNvPr id="115" name="Google Shape;115;p10"/>
          <p:cNvSpPr txBox="1"/>
          <p:nvPr>
            <p:ph idx="7" type="subTitle"/>
          </p:nvPr>
        </p:nvSpPr>
        <p:spPr>
          <a:xfrm>
            <a:off x="2872500" y="3328000"/>
            <a:ext cx="2834700" cy="326400"/>
          </a:xfrm>
          <a:prstGeom prst="rect">
            <a:avLst/>
          </a:prstGeom>
        </p:spPr>
        <p:txBody>
          <a:bodyPr anchorCtr="0" anchor="t" bIns="91425" lIns="0" spcFirstLastPara="1" rIns="0" wrap="square" tIns="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400"/>
              <a:buFont typeface="Forum"/>
              <a:buNone/>
              <a:defRPr>
                <a:solidFill>
                  <a:schemeClr val="accent1"/>
                </a:solidFill>
                <a:latin typeface="Forum"/>
                <a:ea typeface="Forum"/>
                <a:cs typeface="Forum"/>
                <a:sym typeface="Forum"/>
              </a:defRPr>
            </a:lvl2pPr>
            <a:lvl3pPr lvl="2">
              <a:spcBef>
                <a:spcPts val="0"/>
              </a:spcBef>
              <a:spcAft>
                <a:spcPts val="0"/>
              </a:spcAft>
              <a:buClr>
                <a:schemeClr val="accent1"/>
              </a:buClr>
              <a:buSzPts val="1400"/>
              <a:buFont typeface="Forum"/>
              <a:buNone/>
              <a:defRPr>
                <a:solidFill>
                  <a:schemeClr val="accent1"/>
                </a:solidFill>
                <a:latin typeface="Forum"/>
                <a:ea typeface="Forum"/>
                <a:cs typeface="Forum"/>
                <a:sym typeface="Forum"/>
              </a:defRPr>
            </a:lvl3pPr>
            <a:lvl4pPr lvl="3">
              <a:spcBef>
                <a:spcPts val="0"/>
              </a:spcBef>
              <a:spcAft>
                <a:spcPts val="0"/>
              </a:spcAft>
              <a:buClr>
                <a:schemeClr val="accent1"/>
              </a:buClr>
              <a:buSzPts val="1400"/>
              <a:buFont typeface="Forum"/>
              <a:buNone/>
              <a:defRPr>
                <a:solidFill>
                  <a:schemeClr val="accent1"/>
                </a:solidFill>
                <a:latin typeface="Forum"/>
                <a:ea typeface="Forum"/>
                <a:cs typeface="Forum"/>
                <a:sym typeface="Forum"/>
              </a:defRPr>
            </a:lvl4pPr>
            <a:lvl5pPr lvl="4">
              <a:spcBef>
                <a:spcPts val="0"/>
              </a:spcBef>
              <a:spcAft>
                <a:spcPts val="0"/>
              </a:spcAft>
              <a:buClr>
                <a:schemeClr val="accent1"/>
              </a:buClr>
              <a:buSzPts val="1400"/>
              <a:buFont typeface="Forum"/>
              <a:buNone/>
              <a:defRPr>
                <a:solidFill>
                  <a:schemeClr val="accent1"/>
                </a:solidFill>
                <a:latin typeface="Forum"/>
                <a:ea typeface="Forum"/>
                <a:cs typeface="Forum"/>
                <a:sym typeface="Forum"/>
              </a:defRPr>
            </a:lvl5pPr>
            <a:lvl6pPr lvl="5">
              <a:spcBef>
                <a:spcPts val="0"/>
              </a:spcBef>
              <a:spcAft>
                <a:spcPts val="0"/>
              </a:spcAft>
              <a:buClr>
                <a:schemeClr val="accent1"/>
              </a:buClr>
              <a:buSzPts val="1400"/>
              <a:buFont typeface="Forum"/>
              <a:buNone/>
              <a:defRPr>
                <a:solidFill>
                  <a:schemeClr val="accent1"/>
                </a:solidFill>
                <a:latin typeface="Forum"/>
                <a:ea typeface="Forum"/>
                <a:cs typeface="Forum"/>
                <a:sym typeface="Forum"/>
              </a:defRPr>
            </a:lvl6pPr>
            <a:lvl7pPr lvl="6">
              <a:spcBef>
                <a:spcPts val="0"/>
              </a:spcBef>
              <a:spcAft>
                <a:spcPts val="0"/>
              </a:spcAft>
              <a:buClr>
                <a:schemeClr val="accent1"/>
              </a:buClr>
              <a:buSzPts val="1400"/>
              <a:buFont typeface="Forum"/>
              <a:buNone/>
              <a:defRPr>
                <a:solidFill>
                  <a:schemeClr val="accent1"/>
                </a:solidFill>
                <a:latin typeface="Forum"/>
                <a:ea typeface="Forum"/>
                <a:cs typeface="Forum"/>
                <a:sym typeface="Forum"/>
              </a:defRPr>
            </a:lvl7pPr>
            <a:lvl8pPr lvl="7">
              <a:spcBef>
                <a:spcPts val="0"/>
              </a:spcBef>
              <a:spcAft>
                <a:spcPts val="0"/>
              </a:spcAft>
              <a:buClr>
                <a:schemeClr val="accent1"/>
              </a:buClr>
              <a:buSzPts val="1400"/>
              <a:buFont typeface="Forum"/>
              <a:buNone/>
              <a:defRPr>
                <a:solidFill>
                  <a:schemeClr val="accent1"/>
                </a:solidFill>
                <a:latin typeface="Forum"/>
                <a:ea typeface="Forum"/>
                <a:cs typeface="Forum"/>
                <a:sym typeface="Forum"/>
              </a:defRPr>
            </a:lvl8pPr>
            <a:lvl9pPr lvl="8">
              <a:spcBef>
                <a:spcPts val="0"/>
              </a:spcBef>
              <a:spcAft>
                <a:spcPts val="0"/>
              </a:spcAft>
              <a:buClr>
                <a:schemeClr val="accent1"/>
              </a:buClr>
              <a:buSzPts val="1400"/>
              <a:buFont typeface="Forum"/>
              <a:buNone/>
              <a:defRPr>
                <a:solidFill>
                  <a:schemeClr val="accent1"/>
                </a:solidFill>
                <a:latin typeface="Forum"/>
                <a:ea typeface="Forum"/>
                <a:cs typeface="Forum"/>
                <a:sym typeface="Forum"/>
              </a:defRPr>
            </a:lvl9pPr>
          </a:lstStyle>
          <a:p/>
        </p:txBody>
      </p:sp>
      <p:sp>
        <p:nvSpPr>
          <p:cNvPr id="116" name="Google Shape;116;p10"/>
          <p:cNvSpPr txBox="1"/>
          <p:nvPr>
            <p:ph type="title"/>
          </p:nvPr>
        </p:nvSpPr>
        <p:spPr>
          <a:xfrm>
            <a:off x="228600" y="399332"/>
            <a:ext cx="2834700" cy="612000"/>
          </a:xfrm>
          <a:prstGeom prst="rect">
            <a:avLst/>
          </a:prstGeom>
        </p:spPr>
        <p:txBody>
          <a:bodyPr anchorCtr="0" anchor="t" bIns="0" lIns="0" spcFirstLastPara="1" rIns="91425" wrap="square" tIns="91425">
            <a:noAutofit/>
          </a:bodyPr>
          <a:lstStyle>
            <a:lvl1pPr lvl="0">
              <a:lnSpc>
                <a:spcPct val="60000"/>
              </a:lnSpc>
              <a:spcBef>
                <a:spcPts val="0"/>
              </a:spcBef>
              <a:spcAft>
                <a:spcPts val="0"/>
              </a:spcAft>
              <a:buClr>
                <a:schemeClr val="lt1"/>
              </a:buClr>
              <a:buSzPts val="2800"/>
              <a:buFont typeface="Forum"/>
              <a:buNone/>
              <a:defRPr sz="2800"/>
            </a:lvl1pPr>
            <a:lvl2pPr lvl="1">
              <a:lnSpc>
                <a:spcPct val="60000"/>
              </a:lnSpc>
              <a:spcBef>
                <a:spcPts val="0"/>
              </a:spcBef>
              <a:spcAft>
                <a:spcPts val="0"/>
              </a:spcAft>
              <a:buClr>
                <a:schemeClr val="lt1"/>
              </a:buClr>
              <a:buSzPts val="1400"/>
              <a:buFont typeface="Forum"/>
              <a:buNone/>
              <a:defRPr>
                <a:latin typeface="Forum"/>
                <a:ea typeface="Forum"/>
                <a:cs typeface="Forum"/>
                <a:sym typeface="Forum"/>
              </a:defRPr>
            </a:lvl2pPr>
            <a:lvl3pPr lvl="2">
              <a:lnSpc>
                <a:spcPct val="60000"/>
              </a:lnSpc>
              <a:spcBef>
                <a:spcPts val="0"/>
              </a:spcBef>
              <a:spcAft>
                <a:spcPts val="0"/>
              </a:spcAft>
              <a:buClr>
                <a:schemeClr val="lt1"/>
              </a:buClr>
              <a:buSzPts val="1400"/>
              <a:buFont typeface="Forum"/>
              <a:buNone/>
              <a:defRPr>
                <a:latin typeface="Forum"/>
                <a:ea typeface="Forum"/>
                <a:cs typeface="Forum"/>
                <a:sym typeface="Forum"/>
              </a:defRPr>
            </a:lvl3pPr>
            <a:lvl4pPr lvl="3">
              <a:lnSpc>
                <a:spcPct val="60000"/>
              </a:lnSpc>
              <a:spcBef>
                <a:spcPts val="0"/>
              </a:spcBef>
              <a:spcAft>
                <a:spcPts val="0"/>
              </a:spcAft>
              <a:buClr>
                <a:schemeClr val="lt1"/>
              </a:buClr>
              <a:buSzPts val="1400"/>
              <a:buFont typeface="Forum"/>
              <a:buNone/>
              <a:defRPr>
                <a:latin typeface="Forum"/>
                <a:ea typeface="Forum"/>
                <a:cs typeface="Forum"/>
                <a:sym typeface="Forum"/>
              </a:defRPr>
            </a:lvl4pPr>
            <a:lvl5pPr lvl="4">
              <a:lnSpc>
                <a:spcPct val="60000"/>
              </a:lnSpc>
              <a:spcBef>
                <a:spcPts val="0"/>
              </a:spcBef>
              <a:spcAft>
                <a:spcPts val="0"/>
              </a:spcAft>
              <a:buClr>
                <a:schemeClr val="lt1"/>
              </a:buClr>
              <a:buSzPts val="1400"/>
              <a:buFont typeface="Forum"/>
              <a:buNone/>
              <a:defRPr>
                <a:latin typeface="Forum"/>
                <a:ea typeface="Forum"/>
                <a:cs typeface="Forum"/>
                <a:sym typeface="Forum"/>
              </a:defRPr>
            </a:lvl5pPr>
            <a:lvl6pPr lvl="5">
              <a:lnSpc>
                <a:spcPct val="60000"/>
              </a:lnSpc>
              <a:spcBef>
                <a:spcPts val="0"/>
              </a:spcBef>
              <a:spcAft>
                <a:spcPts val="0"/>
              </a:spcAft>
              <a:buClr>
                <a:schemeClr val="lt1"/>
              </a:buClr>
              <a:buSzPts val="1400"/>
              <a:buFont typeface="Forum"/>
              <a:buNone/>
              <a:defRPr>
                <a:latin typeface="Forum"/>
                <a:ea typeface="Forum"/>
                <a:cs typeface="Forum"/>
                <a:sym typeface="Forum"/>
              </a:defRPr>
            </a:lvl6pPr>
            <a:lvl7pPr lvl="6">
              <a:lnSpc>
                <a:spcPct val="60000"/>
              </a:lnSpc>
              <a:spcBef>
                <a:spcPts val="0"/>
              </a:spcBef>
              <a:spcAft>
                <a:spcPts val="0"/>
              </a:spcAft>
              <a:buClr>
                <a:schemeClr val="lt1"/>
              </a:buClr>
              <a:buSzPts val="1400"/>
              <a:buFont typeface="Forum"/>
              <a:buNone/>
              <a:defRPr>
                <a:latin typeface="Forum"/>
                <a:ea typeface="Forum"/>
                <a:cs typeface="Forum"/>
                <a:sym typeface="Forum"/>
              </a:defRPr>
            </a:lvl7pPr>
            <a:lvl8pPr lvl="7">
              <a:lnSpc>
                <a:spcPct val="60000"/>
              </a:lnSpc>
              <a:spcBef>
                <a:spcPts val="0"/>
              </a:spcBef>
              <a:spcAft>
                <a:spcPts val="0"/>
              </a:spcAft>
              <a:buClr>
                <a:schemeClr val="lt1"/>
              </a:buClr>
              <a:buSzPts val="1400"/>
              <a:buFont typeface="Forum"/>
              <a:buNone/>
              <a:defRPr>
                <a:latin typeface="Forum"/>
                <a:ea typeface="Forum"/>
                <a:cs typeface="Forum"/>
                <a:sym typeface="Forum"/>
              </a:defRPr>
            </a:lvl8pPr>
            <a:lvl9pPr lvl="8">
              <a:lnSpc>
                <a:spcPct val="60000"/>
              </a:lnSpc>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117" name="Google Shape;117;p10"/>
          <p:cNvSpPr/>
          <p:nvPr>
            <p:ph idx="8" type="pic"/>
          </p:nvPr>
        </p:nvSpPr>
        <p:spPr>
          <a:xfrm>
            <a:off x="228450" y="1459775"/>
            <a:ext cx="2101200" cy="1438200"/>
          </a:xfrm>
          <a:prstGeom prst="roundRect">
            <a:avLst>
              <a:gd fmla="val 16667" name="adj"/>
            </a:avLst>
          </a:prstGeom>
          <a:noFill/>
          <a:ln>
            <a:noFill/>
          </a:ln>
        </p:spPr>
      </p:sp>
      <p:sp>
        <p:nvSpPr>
          <p:cNvPr id="118" name="Google Shape;118;p10"/>
          <p:cNvSpPr txBox="1"/>
          <p:nvPr>
            <p:ph idx="9" type="subTitle"/>
          </p:nvPr>
        </p:nvSpPr>
        <p:spPr>
          <a:xfrm>
            <a:off x="228450" y="3052975"/>
            <a:ext cx="1010100" cy="117300"/>
          </a:xfrm>
          <a:prstGeom prst="rect">
            <a:avLst/>
          </a:prstGeom>
        </p:spPr>
        <p:txBody>
          <a:bodyPr anchorCtr="0" anchor="b" bIns="0" lIns="0" spcFirstLastPara="1" rIns="0" wrap="square" tIns="0">
            <a:noAutofit/>
          </a:bodyPr>
          <a:lstStyle>
            <a:lvl1pPr lvl="0">
              <a:lnSpc>
                <a:spcPct val="65000"/>
              </a:lnSpc>
              <a:spcBef>
                <a:spcPts val="0"/>
              </a:spcBef>
              <a:spcAft>
                <a:spcPts val="0"/>
              </a:spcAft>
              <a:buClr>
                <a:schemeClr val="lt1"/>
              </a:buClr>
              <a:buSzPts val="1000"/>
              <a:buFont typeface="Forum"/>
              <a:buNone/>
              <a:defRPr sz="1000"/>
            </a:lvl1pPr>
            <a:lvl2pPr lvl="1">
              <a:spcBef>
                <a:spcPts val="0"/>
              </a:spcBef>
              <a:spcAft>
                <a:spcPts val="0"/>
              </a:spcAft>
              <a:buClr>
                <a:schemeClr val="lt1"/>
              </a:buClr>
              <a:buSzPts val="1000"/>
              <a:buFont typeface="Forum"/>
              <a:buNone/>
              <a:defRPr sz="1000">
                <a:latin typeface="Forum"/>
                <a:ea typeface="Forum"/>
                <a:cs typeface="Forum"/>
                <a:sym typeface="Forum"/>
              </a:defRPr>
            </a:lvl2pPr>
            <a:lvl3pPr lvl="2">
              <a:spcBef>
                <a:spcPts val="0"/>
              </a:spcBef>
              <a:spcAft>
                <a:spcPts val="0"/>
              </a:spcAft>
              <a:buClr>
                <a:schemeClr val="lt1"/>
              </a:buClr>
              <a:buSzPts val="1000"/>
              <a:buFont typeface="Forum"/>
              <a:buNone/>
              <a:defRPr sz="1000">
                <a:latin typeface="Forum"/>
                <a:ea typeface="Forum"/>
                <a:cs typeface="Forum"/>
                <a:sym typeface="Forum"/>
              </a:defRPr>
            </a:lvl3pPr>
            <a:lvl4pPr lvl="3">
              <a:spcBef>
                <a:spcPts val="0"/>
              </a:spcBef>
              <a:spcAft>
                <a:spcPts val="0"/>
              </a:spcAft>
              <a:buClr>
                <a:schemeClr val="lt1"/>
              </a:buClr>
              <a:buSzPts val="1000"/>
              <a:buFont typeface="Forum"/>
              <a:buNone/>
              <a:defRPr sz="1000">
                <a:latin typeface="Forum"/>
                <a:ea typeface="Forum"/>
                <a:cs typeface="Forum"/>
                <a:sym typeface="Forum"/>
              </a:defRPr>
            </a:lvl4pPr>
            <a:lvl5pPr lvl="4">
              <a:spcBef>
                <a:spcPts val="0"/>
              </a:spcBef>
              <a:spcAft>
                <a:spcPts val="0"/>
              </a:spcAft>
              <a:buClr>
                <a:schemeClr val="lt1"/>
              </a:buClr>
              <a:buSzPts val="1000"/>
              <a:buFont typeface="Forum"/>
              <a:buNone/>
              <a:defRPr sz="1000">
                <a:latin typeface="Forum"/>
                <a:ea typeface="Forum"/>
                <a:cs typeface="Forum"/>
                <a:sym typeface="Forum"/>
              </a:defRPr>
            </a:lvl5pPr>
            <a:lvl6pPr lvl="5">
              <a:spcBef>
                <a:spcPts val="0"/>
              </a:spcBef>
              <a:spcAft>
                <a:spcPts val="0"/>
              </a:spcAft>
              <a:buClr>
                <a:schemeClr val="lt1"/>
              </a:buClr>
              <a:buSzPts val="1000"/>
              <a:buFont typeface="Forum"/>
              <a:buNone/>
              <a:defRPr sz="1000">
                <a:latin typeface="Forum"/>
                <a:ea typeface="Forum"/>
                <a:cs typeface="Forum"/>
                <a:sym typeface="Forum"/>
              </a:defRPr>
            </a:lvl6pPr>
            <a:lvl7pPr lvl="6">
              <a:spcBef>
                <a:spcPts val="0"/>
              </a:spcBef>
              <a:spcAft>
                <a:spcPts val="0"/>
              </a:spcAft>
              <a:buClr>
                <a:schemeClr val="lt1"/>
              </a:buClr>
              <a:buSzPts val="1000"/>
              <a:buFont typeface="Forum"/>
              <a:buNone/>
              <a:defRPr sz="1000">
                <a:latin typeface="Forum"/>
                <a:ea typeface="Forum"/>
                <a:cs typeface="Forum"/>
                <a:sym typeface="Forum"/>
              </a:defRPr>
            </a:lvl7pPr>
            <a:lvl8pPr lvl="7">
              <a:spcBef>
                <a:spcPts val="0"/>
              </a:spcBef>
              <a:spcAft>
                <a:spcPts val="0"/>
              </a:spcAft>
              <a:buClr>
                <a:schemeClr val="lt1"/>
              </a:buClr>
              <a:buSzPts val="1000"/>
              <a:buFont typeface="Forum"/>
              <a:buNone/>
              <a:defRPr sz="1000">
                <a:latin typeface="Forum"/>
                <a:ea typeface="Forum"/>
                <a:cs typeface="Forum"/>
                <a:sym typeface="Forum"/>
              </a:defRPr>
            </a:lvl8pPr>
            <a:lvl9pPr lvl="8">
              <a:spcBef>
                <a:spcPts val="0"/>
              </a:spcBef>
              <a:spcAft>
                <a:spcPts val="0"/>
              </a:spcAft>
              <a:buClr>
                <a:schemeClr val="lt1"/>
              </a:buClr>
              <a:buSzPts val="1000"/>
              <a:buFont typeface="Forum"/>
              <a:buNone/>
              <a:defRPr sz="1000">
                <a:latin typeface="Forum"/>
                <a:ea typeface="Forum"/>
                <a:cs typeface="Forum"/>
                <a:sym typeface="Forum"/>
              </a:defRPr>
            </a:lvl9pPr>
          </a:lstStyle>
          <a:p/>
        </p:txBody>
      </p:sp>
      <p:sp>
        <p:nvSpPr>
          <p:cNvPr id="119" name="Google Shape;119;p10"/>
          <p:cNvSpPr txBox="1"/>
          <p:nvPr>
            <p:ph idx="13" type="subTitle"/>
          </p:nvPr>
        </p:nvSpPr>
        <p:spPr>
          <a:xfrm>
            <a:off x="228450" y="3350375"/>
            <a:ext cx="1010100" cy="117300"/>
          </a:xfrm>
          <a:prstGeom prst="rect">
            <a:avLst/>
          </a:prstGeom>
        </p:spPr>
        <p:txBody>
          <a:bodyPr anchorCtr="0" anchor="b" bIns="0" lIns="0" spcFirstLastPara="1" rIns="0" wrap="square" tIns="0">
            <a:noAutofit/>
          </a:bodyPr>
          <a:lstStyle>
            <a:lvl1pPr lvl="0">
              <a:lnSpc>
                <a:spcPct val="65000"/>
              </a:lnSpc>
              <a:spcBef>
                <a:spcPts val="0"/>
              </a:spcBef>
              <a:spcAft>
                <a:spcPts val="0"/>
              </a:spcAft>
              <a:buClr>
                <a:schemeClr val="lt1"/>
              </a:buClr>
              <a:buSzPts val="1000"/>
              <a:buFont typeface="Forum"/>
              <a:buNone/>
              <a:defRPr sz="1000"/>
            </a:lvl1pPr>
            <a:lvl2pPr lvl="1">
              <a:spcBef>
                <a:spcPts val="0"/>
              </a:spcBef>
              <a:spcAft>
                <a:spcPts val="0"/>
              </a:spcAft>
              <a:buClr>
                <a:schemeClr val="lt1"/>
              </a:buClr>
              <a:buSzPts val="1000"/>
              <a:buFont typeface="Forum"/>
              <a:buNone/>
              <a:defRPr sz="1000">
                <a:latin typeface="Forum"/>
                <a:ea typeface="Forum"/>
                <a:cs typeface="Forum"/>
                <a:sym typeface="Forum"/>
              </a:defRPr>
            </a:lvl2pPr>
            <a:lvl3pPr lvl="2">
              <a:spcBef>
                <a:spcPts val="0"/>
              </a:spcBef>
              <a:spcAft>
                <a:spcPts val="0"/>
              </a:spcAft>
              <a:buClr>
                <a:schemeClr val="lt1"/>
              </a:buClr>
              <a:buSzPts val="1000"/>
              <a:buFont typeface="Forum"/>
              <a:buNone/>
              <a:defRPr sz="1000">
                <a:latin typeface="Forum"/>
                <a:ea typeface="Forum"/>
                <a:cs typeface="Forum"/>
                <a:sym typeface="Forum"/>
              </a:defRPr>
            </a:lvl3pPr>
            <a:lvl4pPr lvl="3">
              <a:spcBef>
                <a:spcPts val="0"/>
              </a:spcBef>
              <a:spcAft>
                <a:spcPts val="0"/>
              </a:spcAft>
              <a:buClr>
                <a:schemeClr val="lt1"/>
              </a:buClr>
              <a:buSzPts val="1000"/>
              <a:buFont typeface="Forum"/>
              <a:buNone/>
              <a:defRPr sz="1000">
                <a:latin typeface="Forum"/>
                <a:ea typeface="Forum"/>
                <a:cs typeface="Forum"/>
                <a:sym typeface="Forum"/>
              </a:defRPr>
            </a:lvl4pPr>
            <a:lvl5pPr lvl="4">
              <a:spcBef>
                <a:spcPts val="0"/>
              </a:spcBef>
              <a:spcAft>
                <a:spcPts val="0"/>
              </a:spcAft>
              <a:buClr>
                <a:schemeClr val="lt1"/>
              </a:buClr>
              <a:buSzPts val="1000"/>
              <a:buFont typeface="Forum"/>
              <a:buNone/>
              <a:defRPr sz="1000">
                <a:latin typeface="Forum"/>
                <a:ea typeface="Forum"/>
                <a:cs typeface="Forum"/>
                <a:sym typeface="Forum"/>
              </a:defRPr>
            </a:lvl5pPr>
            <a:lvl6pPr lvl="5">
              <a:spcBef>
                <a:spcPts val="0"/>
              </a:spcBef>
              <a:spcAft>
                <a:spcPts val="0"/>
              </a:spcAft>
              <a:buClr>
                <a:schemeClr val="lt1"/>
              </a:buClr>
              <a:buSzPts val="1000"/>
              <a:buFont typeface="Forum"/>
              <a:buNone/>
              <a:defRPr sz="1000">
                <a:latin typeface="Forum"/>
                <a:ea typeface="Forum"/>
                <a:cs typeface="Forum"/>
                <a:sym typeface="Forum"/>
              </a:defRPr>
            </a:lvl6pPr>
            <a:lvl7pPr lvl="6">
              <a:spcBef>
                <a:spcPts val="0"/>
              </a:spcBef>
              <a:spcAft>
                <a:spcPts val="0"/>
              </a:spcAft>
              <a:buClr>
                <a:schemeClr val="lt1"/>
              </a:buClr>
              <a:buSzPts val="1000"/>
              <a:buFont typeface="Forum"/>
              <a:buNone/>
              <a:defRPr sz="1000">
                <a:latin typeface="Forum"/>
                <a:ea typeface="Forum"/>
                <a:cs typeface="Forum"/>
                <a:sym typeface="Forum"/>
              </a:defRPr>
            </a:lvl7pPr>
            <a:lvl8pPr lvl="7">
              <a:spcBef>
                <a:spcPts val="0"/>
              </a:spcBef>
              <a:spcAft>
                <a:spcPts val="0"/>
              </a:spcAft>
              <a:buClr>
                <a:schemeClr val="lt1"/>
              </a:buClr>
              <a:buSzPts val="1000"/>
              <a:buFont typeface="Forum"/>
              <a:buNone/>
              <a:defRPr sz="1000">
                <a:latin typeface="Forum"/>
                <a:ea typeface="Forum"/>
                <a:cs typeface="Forum"/>
                <a:sym typeface="Forum"/>
              </a:defRPr>
            </a:lvl8pPr>
            <a:lvl9pPr lvl="8">
              <a:spcBef>
                <a:spcPts val="0"/>
              </a:spcBef>
              <a:spcAft>
                <a:spcPts val="0"/>
              </a:spcAft>
              <a:buClr>
                <a:schemeClr val="lt1"/>
              </a:buClr>
              <a:buSzPts val="1000"/>
              <a:buFont typeface="Forum"/>
              <a:buNone/>
              <a:defRPr sz="1000">
                <a:latin typeface="Forum"/>
                <a:ea typeface="Forum"/>
                <a:cs typeface="Forum"/>
                <a:sym typeface="Forum"/>
              </a:defRPr>
            </a:lvl9pPr>
          </a:lstStyle>
          <a:p/>
        </p:txBody>
      </p:sp>
      <p:sp>
        <p:nvSpPr>
          <p:cNvPr id="120" name="Google Shape;120;p10"/>
          <p:cNvSpPr txBox="1"/>
          <p:nvPr>
            <p:ph idx="14" type="subTitle"/>
          </p:nvPr>
        </p:nvSpPr>
        <p:spPr>
          <a:xfrm>
            <a:off x="228450" y="3648065"/>
            <a:ext cx="1010100" cy="117300"/>
          </a:xfrm>
          <a:prstGeom prst="rect">
            <a:avLst/>
          </a:prstGeom>
        </p:spPr>
        <p:txBody>
          <a:bodyPr anchorCtr="0" anchor="b" bIns="0" lIns="0" spcFirstLastPara="1" rIns="0" wrap="square" tIns="0">
            <a:noAutofit/>
          </a:bodyPr>
          <a:lstStyle>
            <a:lvl1pPr lvl="0">
              <a:lnSpc>
                <a:spcPct val="65000"/>
              </a:lnSpc>
              <a:spcBef>
                <a:spcPts val="0"/>
              </a:spcBef>
              <a:spcAft>
                <a:spcPts val="0"/>
              </a:spcAft>
              <a:buClr>
                <a:schemeClr val="lt1"/>
              </a:buClr>
              <a:buSzPts val="1000"/>
              <a:buFont typeface="Forum"/>
              <a:buNone/>
              <a:defRPr sz="1000"/>
            </a:lvl1pPr>
            <a:lvl2pPr lvl="1">
              <a:spcBef>
                <a:spcPts val="0"/>
              </a:spcBef>
              <a:spcAft>
                <a:spcPts val="0"/>
              </a:spcAft>
              <a:buClr>
                <a:schemeClr val="lt1"/>
              </a:buClr>
              <a:buSzPts val="1000"/>
              <a:buFont typeface="Forum"/>
              <a:buNone/>
              <a:defRPr sz="1000">
                <a:latin typeface="Forum"/>
                <a:ea typeface="Forum"/>
                <a:cs typeface="Forum"/>
                <a:sym typeface="Forum"/>
              </a:defRPr>
            </a:lvl2pPr>
            <a:lvl3pPr lvl="2">
              <a:spcBef>
                <a:spcPts val="0"/>
              </a:spcBef>
              <a:spcAft>
                <a:spcPts val="0"/>
              </a:spcAft>
              <a:buClr>
                <a:schemeClr val="lt1"/>
              </a:buClr>
              <a:buSzPts val="1000"/>
              <a:buFont typeface="Forum"/>
              <a:buNone/>
              <a:defRPr sz="1000">
                <a:latin typeface="Forum"/>
                <a:ea typeface="Forum"/>
                <a:cs typeface="Forum"/>
                <a:sym typeface="Forum"/>
              </a:defRPr>
            </a:lvl3pPr>
            <a:lvl4pPr lvl="3">
              <a:spcBef>
                <a:spcPts val="0"/>
              </a:spcBef>
              <a:spcAft>
                <a:spcPts val="0"/>
              </a:spcAft>
              <a:buClr>
                <a:schemeClr val="lt1"/>
              </a:buClr>
              <a:buSzPts val="1000"/>
              <a:buFont typeface="Forum"/>
              <a:buNone/>
              <a:defRPr sz="1000">
                <a:latin typeface="Forum"/>
                <a:ea typeface="Forum"/>
                <a:cs typeface="Forum"/>
                <a:sym typeface="Forum"/>
              </a:defRPr>
            </a:lvl4pPr>
            <a:lvl5pPr lvl="4">
              <a:spcBef>
                <a:spcPts val="0"/>
              </a:spcBef>
              <a:spcAft>
                <a:spcPts val="0"/>
              </a:spcAft>
              <a:buClr>
                <a:schemeClr val="lt1"/>
              </a:buClr>
              <a:buSzPts val="1000"/>
              <a:buFont typeface="Forum"/>
              <a:buNone/>
              <a:defRPr sz="1000">
                <a:latin typeface="Forum"/>
                <a:ea typeface="Forum"/>
                <a:cs typeface="Forum"/>
                <a:sym typeface="Forum"/>
              </a:defRPr>
            </a:lvl5pPr>
            <a:lvl6pPr lvl="5">
              <a:spcBef>
                <a:spcPts val="0"/>
              </a:spcBef>
              <a:spcAft>
                <a:spcPts val="0"/>
              </a:spcAft>
              <a:buClr>
                <a:schemeClr val="lt1"/>
              </a:buClr>
              <a:buSzPts val="1000"/>
              <a:buFont typeface="Forum"/>
              <a:buNone/>
              <a:defRPr sz="1000">
                <a:latin typeface="Forum"/>
                <a:ea typeface="Forum"/>
                <a:cs typeface="Forum"/>
                <a:sym typeface="Forum"/>
              </a:defRPr>
            </a:lvl6pPr>
            <a:lvl7pPr lvl="6">
              <a:spcBef>
                <a:spcPts val="0"/>
              </a:spcBef>
              <a:spcAft>
                <a:spcPts val="0"/>
              </a:spcAft>
              <a:buClr>
                <a:schemeClr val="lt1"/>
              </a:buClr>
              <a:buSzPts val="1000"/>
              <a:buFont typeface="Forum"/>
              <a:buNone/>
              <a:defRPr sz="1000">
                <a:latin typeface="Forum"/>
                <a:ea typeface="Forum"/>
                <a:cs typeface="Forum"/>
                <a:sym typeface="Forum"/>
              </a:defRPr>
            </a:lvl7pPr>
            <a:lvl8pPr lvl="7">
              <a:spcBef>
                <a:spcPts val="0"/>
              </a:spcBef>
              <a:spcAft>
                <a:spcPts val="0"/>
              </a:spcAft>
              <a:buClr>
                <a:schemeClr val="lt1"/>
              </a:buClr>
              <a:buSzPts val="1000"/>
              <a:buFont typeface="Forum"/>
              <a:buNone/>
              <a:defRPr sz="1000">
                <a:latin typeface="Forum"/>
                <a:ea typeface="Forum"/>
                <a:cs typeface="Forum"/>
                <a:sym typeface="Forum"/>
              </a:defRPr>
            </a:lvl8pPr>
            <a:lvl9pPr lvl="8">
              <a:spcBef>
                <a:spcPts val="0"/>
              </a:spcBef>
              <a:spcAft>
                <a:spcPts val="0"/>
              </a:spcAft>
              <a:buClr>
                <a:schemeClr val="lt1"/>
              </a:buClr>
              <a:buSzPts val="1000"/>
              <a:buFont typeface="Forum"/>
              <a:buNone/>
              <a:defRPr sz="1000">
                <a:latin typeface="Forum"/>
                <a:ea typeface="Forum"/>
                <a:cs typeface="Forum"/>
                <a:sym typeface="Forum"/>
              </a:defRPr>
            </a:lvl9pPr>
          </a:lstStyle>
          <a:p/>
        </p:txBody>
      </p:sp>
      <p:sp>
        <p:nvSpPr>
          <p:cNvPr id="121" name="Google Shape;121;p10"/>
          <p:cNvSpPr txBox="1"/>
          <p:nvPr>
            <p:ph idx="15" type="subTitle"/>
          </p:nvPr>
        </p:nvSpPr>
        <p:spPr>
          <a:xfrm>
            <a:off x="228450" y="3945765"/>
            <a:ext cx="1010100" cy="117300"/>
          </a:xfrm>
          <a:prstGeom prst="rect">
            <a:avLst/>
          </a:prstGeom>
        </p:spPr>
        <p:txBody>
          <a:bodyPr anchorCtr="0" anchor="b" bIns="0" lIns="0" spcFirstLastPara="1" rIns="0" wrap="square" tIns="0">
            <a:noAutofit/>
          </a:bodyPr>
          <a:lstStyle>
            <a:lvl1pPr lvl="0">
              <a:lnSpc>
                <a:spcPct val="65000"/>
              </a:lnSpc>
              <a:spcBef>
                <a:spcPts val="0"/>
              </a:spcBef>
              <a:spcAft>
                <a:spcPts val="0"/>
              </a:spcAft>
              <a:buClr>
                <a:schemeClr val="lt1"/>
              </a:buClr>
              <a:buSzPts val="1000"/>
              <a:buFont typeface="Forum"/>
              <a:buNone/>
              <a:defRPr sz="1000"/>
            </a:lvl1pPr>
            <a:lvl2pPr lvl="1">
              <a:spcBef>
                <a:spcPts val="0"/>
              </a:spcBef>
              <a:spcAft>
                <a:spcPts val="0"/>
              </a:spcAft>
              <a:buClr>
                <a:schemeClr val="lt1"/>
              </a:buClr>
              <a:buSzPts val="1000"/>
              <a:buFont typeface="Forum"/>
              <a:buNone/>
              <a:defRPr sz="1000">
                <a:latin typeface="Forum"/>
                <a:ea typeface="Forum"/>
                <a:cs typeface="Forum"/>
                <a:sym typeface="Forum"/>
              </a:defRPr>
            </a:lvl2pPr>
            <a:lvl3pPr lvl="2">
              <a:spcBef>
                <a:spcPts val="0"/>
              </a:spcBef>
              <a:spcAft>
                <a:spcPts val="0"/>
              </a:spcAft>
              <a:buClr>
                <a:schemeClr val="lt1"/>
              </a:buClr>
              <a:buSzPts val="1000"/>
              <a:buFont typeface="Forum"/>
              <a:buNone/>
              <a:defRPr sz="1000">
                <a:latin typeface="Forum"/>
                <a:ea typeface="Forum"/>
                <a:cs typeface="Forum"/>
                <a:sym typeface="Forum"/>
              </a:defRPr>
            </a:lvl3pPr>
            <a:lvl4pPr lvl="3">
              <a:spcBef>
                <a:spcPts val="0"/>
              </a:spcBef>
              <a:spcAft>
                <a:spcPts val="0"/>
              </a:spcAft>
              <a:buClr>
                <a:schemeClr val="lt1"/>
              </a:buClr>
              <a:buSzPts val="1000"/>
              <a:buFont typeface="Forum"/>
              <a:buNone/>
              <a:defRPr sz="1000">
                <a:latin typeface="Forum"/>
                <a:ea typeface="Forum"/>
                <a:cs typeface="Forum"/>
                <a:sym typeface="Forum"/>
              </a:defRPr>
            </a:lvl4pPr>
            <a:lvl5pPr lvl="4">
              <a:spcBef>
                <a:spcPts val="0"/>
              </a:spcBef>
              <a:spcAft>
                <a:spcPts val="0"/>
              </a:spcAft>
              <a:buClr>
                <a:schemeClr val="lt1"/>
              </a:buClr>
              <a:buSzPts val="1000"/>
              <a:buFont typeface="Forum"/>
              <a:buNone/>
              <a:defRPr sz="1000">
                <a:latin typeface="Forum"/>
                <a:ea typeface="Forum"/>
                <a:cs typeface="Forum"/>
                <a:sym typeface="Forum"/>
              </a:defRPr>
            </a:lvl5pPr>
            <a:lvl6pPr lvl="5">
              <a:spcBef>
                <a:spcPts val="0"/>
              </a:spcBef>
              <a:spcAft>
                <a:spcPts val="0"/>
              </a:spcAft>
              <a:buClr>
                <a:schemeClr val="lt1"/>
              </a:buClr>
              <a:buSzPts val="1000"/>
              <a:buFont typeface="Forum"/>
              <a:buNone/>
              <a:defRPr sz="1000">
                <a:latin typeface="Forum"/>
                <a:ea typeface="Forum"/>
                <a:cs typeface="Forum"/>
                <a:sym typeface="Forum"/>
              </a:defRPr>
            </a:lvl6pPr>
            <a:lvl7pPr lvl="6">
              <a:spcBef>
                <a:spcPts val="0"/>
              </a:spcBef>
              <a:spcAft>
                <a:spcPts val="0"/>
              </a:spcAft>
              <a:buClr>
                <a:schemeClr val="lt1"/>
              </a:buClr>
              <a:buSzPts val="1000"/>
              <a:buFont typeface="Forum"/>
              <a:buNone/>
              <a:defRPr sz="1000">
                <a:latin typeface="Forum"/>
                <a:ea typeface="Forum"/>
                <a:cs typeface="Forum"/>
                <a:sym typeface="Forum"/>
              </a:defRPr>
            </a:lvl7pPr>
            <a:lvl8pPr lvl="7">
              <a:spcBef>
                <a:spcPts val="0"/>
              </a:spcBef>
              <a:spcAft>
                <a:spcPts val="0"/>
              </a:spcAft>
              <a:buClr>
                <a:schemeClr val="lt1"/>
              </a:buClr>
              <a:buSzPts val="1000"/>
              <a:buFont typeface="Forum"/>
              <a:buNone/>
              <a:defRPr sz="1000">
                <a:latin typeface="Forum"/>
                <a:ea typeface="Forum"/>
                <a:cs typeface="Forum"/>
                <a:sym typeface="Forum"/>
              </a:defRPr>
            </a:lvl8pPr>
            <a:lvl9pPr lvl="8">
              <a:spcBef>
                <a:spcPts val="0"/>
              </a:spcBef>
              <a:spcAft>
                <a:spcPts val="0"/>
              </a:spcAft>
              <a:buClr>
                <a:schemeClr val="lt1"/>
              </a:buClr>
              <a:buSzPts val="1000"/>
              <a:buFont typeface="Forum"/>
              <a:buNone/>
              <a:defRPr sz="1000">
                <a:latin typeface="Forum"/>
                <a:ea typeface="Forum"/>
                <a:cs typeface="Forum"/>
                <a:sym typeface="Forum"/>
              </a:defRPr>
            </a:lvl9pPr>
          </a:lstStyle>
          <a:p/>
        </p:txBody>
      </p:sp>
      <p:sp>
        <p:nvSpPr>
          <p:cNvPr id="122" name="Google Shape;122;p10"/>
          <p:cNvSpPr txBox="1"/>
          <p:nvPr>
            <p:ph idx="16" type="subTitle"/>
          </p:nvPr>
        </p:nvSpPr>
        <p:spPr>
          <a:xfrm>
            <a:off x="228450" y="4241899"/>
            <a:ext cx="1010100" cy="117300"/>
          </a:xfrm>
          <a:prstGeom prst="rect">
            <a:avLst/>
          </a:prstGeom>
        </p:spPr>
        <p:txBody>
          <a:bodyPr anchorCtr="0" anchor="b" bIns="0" lIns="0" spcFirstLastPara="1" rIns="0" wrap="square" tIns="0">
            <a:noAutofit/>
          </a:bodyPr>
          <a:lstStyle>
            <a:lvl1pPr lvl="0">
              <a:lnSpc>
                <a:spcPct val="65000"/>
              </a:lnSpc>
              <a:spcBef>
                <a:spcPts val="0"/>
              </a:spcBef>
              <a:spcAft>
                <a:spcPts val="0"/>
              </a:spcAft>
              <a:buClr>
                <a:schemeClr val="lt1"/>
              </a:buClr>
              <a:buSzPts val="1000"/>
              <a:buFont typeface="Forum"/>
              <a:buNone/>
              <a:defRPr sz="1000"/>
            </a:lvl1pPr>
            <a:lvl2pPr lvl="1">
              <a:spcBef>
                <a:spcPts val="0"/>
              </a:spcBef>
              <a:spcAft>
                <a:spcPts val="0"/>
              </a:spcAft>
              <a:buClr>
                <a:schemeClr val="lt1"/>
              </a:buClr>
              <a:buSzPts val="1000"/>
              <a:buFont typeface="Forum"/>
              <a:buNone/>
              <a:defRPr sz="1000">
                <a:latin typeface="Forum"/>
                <a:ea typeface="Forum"/>
                <a:cs typeface="Forum"/>
                <a:sym typeface="Forum"/>
              </a:defRPr>
            </a:lvl2pPr>
            <a:lvl3pPr lvl="2">
              <a:spcBef>
                <a:spcPts val="0"/>
              </a:spcBef>
              <a:spcAft>
                <a:spcPts val="0"/>
              </a:spcAft>
              <a:buClr>
                <a:schemeClr val="lt1"/>
              </a:buClr>
              <a:buSzPts val="1000"/>
              <a:buFont typeface="Forum"/>
              <a:buNone/>
              <a:defRPr sz="1000">
                <a:latin typeface="Forum"/>
                <a:ea typeface="Forum"/>
                <a:cs typeface="Forum"/>
                <a:sym typeface="Forum"/>
              </a:defRPr>
            </a:lvl3pPr>
            <a:lvl4pPr lvl="3">
              <a:spcBef>
                <a:spcPts val="0"/>
              </a:spcBef>
              <a:spcAft>
                <a:spcPts val="0"/>
              </a:spcAft>
              <a:buClr>
                <a:schemeClr val="lt1"/>
              </a:buClr>
              <a:buSzPts val="1000"/>
              <a:buFont typeface="Forum"/>
              <a:buNone/>
              <a:defRPr sz="1000">
                <a:latin typeface="Forum"/>
                <a:ea typeface="Forum"/>
                <a:cs typeface="Forum"/>
                <a:sym typeface="Forum"/>
              </a:defRPr>
            </a:lvl4pPr>
            <a:lvl5pPr lvl="4">
              <a:spcBef>
                <a:spcPts val="0"/>
              </a:spcBef>
              <a:spcAft>
                <a:spcPts val="0"/>
              </a:spcAft>
              <a:buClr>
                <a:schemeClr val="lt1"/>
              </a:buClr>
              <a:buSzPts val="1000"/>
              <a:buFont typeface="Forum"/>
              <a:buNone/>
              <a:defRPr sz="1000">
                <a:latin typeface="Forum"/>
                <a:ea typeface="Forum"/>
                <a:cs typeface="Forum"/>
                <a:sym typeface="Forum"/>
              </a:defRPr>
            </a:lvl5pPr>
            <a:lvl6pPr lvl="5">
              <a:spcBef>
                <a:spcPts val="0"/>
              </a:spcBef>
              <a:spcAft>
                <a:spcPts val="0"/>
              </a:spcAft>
              <a:buClr>
                <a:schemeClr val="lt1"/>
              </a:buClr>
              <a:buSzPts val="1000"/>
              <a:buFont typeface="Forum"/>
              <a:buNone/>
              <a:defRPr sz="1000">
                <a:latin typeface="Forum"/>
                <a:ea typeface="Forum"/>
                <a:cs typeface="Forum"/>
                <a:sym typeface="Forum"/>
              </a:defRPr>
            </a:lvl6pPr>
            <a:lvl7pPr lvl="6">
              <a:spcBef>
                <a:spcPts val="0"/>
              </a:spcBef>
              <a:spcAft>
                <a:spcPts val="0"/>
              </a:spcAft>
              <a:buClr>
                <a:schemeClr val="lt1"/>
              </a:buClr>
              <a:buSzPts val="1000"/>
              <a:buFont typeface="Forum"/>
              <a:buNone/>
              <a:defRPr sz="1000">
                <a:latin typeface="Forum"/>
                <a:ea typeface="Forum"/>
                <a:cs typeface="Forum"/>
                <a:sym typeface="Forum"/>
              </a:defRPr>
            </a:lvl7pPr>
            <a:lvl8pPr lvl="7">
              <a:spcBef>
                <a:spcPts val="0"/>
              </a:spcBef>
              <a:spcAft>
                <a:spcPts val="0"/>
              </a:spcAft>
              <a:buClr>
                <a:schemeClr val="lt1"/>
              </a:buClr>
              <a:buSzPts val="1000"/>
              <a:buFont typeface="Forum"/>
              <a:buNone/>
              <a:defRPr sz="1000">
                <a:latin typeface="Forum"/>
                <a:ea typeface="Forum"/>
                <a:cs typeface="Forum"/>
                <a:sym typeface="Forum"/>
              </a:defRPr>
            </a:lvl8pPr>
            <a:lvl9pPr lvl="8">
              <a:spcBef>
                <a:spcPts val="0"/>
              </a:spcBef>
              <a:spcAft>
                <a:spcPts val="0"/>
              </a:spcAft>
              <a:buClr>
                <a:schemeClr val="lt1"/>
              </a:buClr>
              <a:buSzPts val="1000"/>
              <a:buFont typeface="Forum"/>
              <a:buNone/>
              <a:defRPr sz="1000">
                <a:latin typeface="Forum"/>
                <a:ea typeface="Forum"/>
                <a:cs typeface="Forum"/>
                <a:sym typeface="Forum"/>
              </a:defRPr>
            </a:lvl9pPr>
          </a:lstStyle>
          <a:p/>
        </p:txBody>
      </p:sp>
      <p:sp>
        <p:nvSpPr>
          <p:cNvPr id="123" name="Google Shape;123;p10"/>
          <p:cNvSpPr txBox="1"/>
          <p:nvPr>
            <p:ph idx="17" type="subTitle"/>
          </p:nvPr>
        </p:nvSpPr>
        <p:spPr>
          <a:xfrm>
            <a:off x="228450" y="4540679"/>
            <a:ext cx="1010100" cy="117300"/>
          </a:xfrm>
          <a:prstGeom prst="rect">
            <a:avLst/>
          </a:prstGeom>
        </p:spPr>
        <p:txBody>
          <a:bodyPr anchorCtr="0" anchor="b" bIns="0" lIns="0" spcFirstLastPara="1" rIns="0" wrap="square" tIns="0">
            <a:noAutofit/>
          </a:bodyPr>
          <a:lstStyle>
            <a:lvl1pPr lvl="0">
              <a:lnSpc>
                <a:spcPct val="65000"/>
              </a:lnSpc>
              <a:spcBef>
                <a:spcPts val="0"/>
              </a:spcBef>
              <a:spcAft>
                <a:spcPts val="0"/>
              </a:spcAft>
              <a:buClr>
                <a:schemeClr val="lt1"/>
              </a:buClr>
              <a:buSzPts val="1000"/>
              <a:buFont typeface="Forum"/>
              <a:buNone/>
              <a:defRPr sz="1000"/>
            </a:lvl1pPr>
            <a:lvl2pPr lvl="1">
              <a:spcBef>
                <a:spcPts val="0"/>
              </a:spcBef>
              <a:spcAft>
                <a:spcPts val="0"/>
              </a:spcAft>
              <a:buClr>
                <a:schemeClr val="lt1"/>
              </a:buClr>
              <a:buSzPts val="1000"/>
              <a:buFont typeface="Forum"/>
              <a:buNone/>
              <a:defRPr sz="1000">
                <a:latin typeface="Forum"/>
                <a:ea typeface="Forum"/>
                <a:cs typeface="Forum"/>
                <a:sym typeface="Forum"/>
              </a:defRPr>
            </a:lvl2pPr>
            <a:lvl3pPr lvl="2">
              <a:spcBef>
                <a:spcPts val="0"/>
              </a:spcBef>
              <a:spcAft>
                <a:spcPts val="0"/>
              </a:spcAft>
              <a:buClr>
                <a:schemeClr val="lt1"/>
              </a:buClr>
              <a:buSzPts val="1000"/>
              <a:buFont typeface="Forum"/>
              <a:buNone/>
              <a:defRPr sz="1000">
                <a:latin typeface="Forum"/>
                <a:ea typeface="Forum"/>
                <a:cs typeface="Forum"/>
                <a:sym typeface="Forum"/>
              </a:defRPr>
            </a:lvl3pPr>
            <a:lvl4pPr lvl="3">
              <a:spcBef>
                <a:spcPts val="0"/>
              </a:spcBef>
              <a:spcAft>
                <a:spcPts val="0"/>
              </a:spcAft>
              <a:buClr>
                <a:schemeClr val="lt1"/>
              </a:buClr>
              <a:buSzPts val="1000"/>
              <a:buFont typeface="Forum"/>
              <a:buNone/>
              <a:defRPr sz="1000">
                <a:latin typeface="Forum"/>
                <a:ea typeface="Forum"/>
                <a:cs typeface="Forum"/>
                <a:sym typeface="Forum"/>
              </a:defRPr>
            </a:lvl4pPr>
            <a:lvl5pPr lvl="4">
              <a:spcBef>
                <a:spcPts val="0"/>
              </a:spcBef>
              <a:spcAft>
                <a:spcPts val="0"/>
              </a:spcAft>
              <a:buClr>
                <a:schemeClr val="lt1"/>
              </a:buClr>
              <a:buSzPts val="1000"/>
              <a:buFont typeface="Forum"/>
              <a:buNone/>
              <a:defRPr sz="1000">
                <a:latin typeface="Forum"/>
                <a:ea typeface="Forum"/>
                <a:cs typeface="Forum"/>
                <a:sym typeface="Forum"/>
              </a:defRPr>
            </a:lvl5pPr>
            <a:lvl6pPr lvl="5">
              <a:spcBef>
                <a:spcPts val="0"/>
              </a:spcBef>
              <a:spcAft>
                <a:spcPts val="0"/>
              </a:spcAft>
              <a:buClr>
                <a:schemeClr val="lt1"/>
              </a:buClr>
              <a:buSzPts val="1000"/>
              <a:buFont typeface="Forum"/>
              <a:buNone/>
              <a:defRPr sz="1000">
                <a:latin typeface="Forum"/>
                <a:ea typeface="Forum"/>
                <a:cs typeface="Forum"/>
                <a:sym typeface="Forum"/>
              </a:defRPr>
            </a:lvl6pPr>
            <a:lvl7pPr lvl="6">
              <a:spcBef>
                <a:spcPts val="0"/>
              </a:spcBef>
              <a:spcAft>
                <a:spcPts val="0"/>
              </a:spcAft>
              <a:buClr>
                <a:schemeClr val="lt1"/>
              </a:buClr>
              <a:buSzPts val="1000"/>
              <a:buFont typeface="Forum"/>
              <a:buNone/>
              <a:defRPr sz="1000">
                <a:latin typeface="Forum"/>
                <a:ea typeface="Forum"/>
                <a:cs typeface="Forum"/>
                <a:sym typeface="Forum"/>
              </a:defRPr>
            </a:lvl7pPr>
            <a:lvl8pPr lvl="7">
              <a:spcBef>
                <a:spcPts val="0"/>
              </a:spcBef>
              <a:spcAft>
                <a:spcPts val="0"/>
              </a:spcAft>
              <a:buClr>
                <a:schemeClr val="lt1"/>
              </a:buClr>
              <a:buSzPts val="1000"/>
              <a:buFont typeface="Forum"/>
              <a:buNone/>
              <a:defRPr sz="1000">
                <a:latin typeface="Forum"/>
                <a:ea typeface="Forum"/>
                <a:cs typeface="Forum"/>
                <a:sym typeface="Forum"/>
              </a:defRPr>
            </a:lvl8pPr>
            <a:lvl9pPr lvl="8">
              <a:spcBef>
                <a:spcPts val="0"/>
              </a:spcBef>
              <a:spcAft>
                <a:spcPts val="0"/>
              </a:spcAft>
              <a:buClr>
                <a:schemeClr val="lt1"/>
              </a:buClr>
              <a:buSzPts val="1000"/>
              <a:buFont typeface="Forum"/>
              <a:buNone/>
              <a:defRPr sz="1000">
                <a:latin typeface="Forum"/>
                <a:ea typeface="Forum"/>
                <a:cs typeface="Forum"/>
                <a:sym typeface="Forum"/>
              </a:defRPr>
            </a:lvl9pPr>
          </a:lstStyle>
          <a:p/>
        </p:txBody>
      </p:sp>
      <p:sp>
        <p:nvSpPr>
          <p:cNvPr id="124" name="Google Shape;124;p10"/>
          <p:cNvSpPr txBox="1"/>
          <p:nvPr>
            <p:ph idx="18" type="subTitle"/>
          </p:nvPr>
        </p:nvSpPr>
        <p:spPr>
          <a:xfrm>
            <a:off x="1275750" y="3052380"/>
            <a:ext cx="1053900" cy="117300"/>
          </a:xfrm>
          <a:prstGeom prst="rect">
            <a:avLst/>
          </a:prstGeom>
        </p:spPr>
        <p:txBody>
          <a:bodyPr anchorCtr="0" anchor="b" bIns="0" lIns="0" spcFirstLastPara="1" rIns="0" wrap="square" tIns="0">
            <a:noAutofit/>
          </a:bodyPr>
          <a:lstStyle>
            <a:lvl1pPr lvl="0">
              <a:lnSpc>
                <a:spcPct val="65000"/>
              </a:lnSpc>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25" name="Google Shape;125;p10"/>
          <p:cNvSpPr txBox="1"/>
          <p:nvPr>
            <p:ph idx="19" type="subTitle"/>
          </p:nvPr>
        </p:nvSpPr>
        <p:spPr>
          <a:xfrm>
            <a:off x="1275750" y="3349779"/>
            <a:ext cx="1053900" cy="117300"/>
          </a:xfrm>
          <a:prstGeom prst="rect">
            <a:avLst/>
          </a:prstGeom>
        </p:spPr>
        <p:txBody>
          <a:bodyPr anchorCtr="0" anchor="b" bIns="0" lIns="0" spcFirstLastPara="1" rIns="0" wrap="square" tIns="0">
            <a:noAutofit/>
          </a:bodyPr>
          <a:lstStyle>
            <a:lvl1pPr lvl="0">
              <a:lnSpc>
                <a:spcPct val="65000"/>
              </a:lnSpc>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26" name="Google Shape;126;p10"/>
          <p:cNvSpPr txBox="1"/>
          <p:nvPr>
            <p:ph idx="20" type="subTitle"/>
          </p:nvPr>
        </p:nvSpPr>
        <p:spPr>
          <a:xfrm>
            <a:off x="1275750" y="3647468"/>
            <a:ext cx="1053900" cy="117300"/>
          </a:xfrm>
          <a:prstGeom prst="rect">
            <a:avLst/>
          </a:prstGeom>
        </p:spPr>
        <p:txBody>
          <a:bodyPr anchorCtr="0" anchor="b" bIns="0" lIns="0" spcFirstLastPara="1" rIns="0" wrap="square" tIns="0">
            <a:noAutofit/>
          </a:bodyPr>
          <a:lstStyle>
            <a:lvl1pPr lvl="0">
              <a:lnSpc>
                <a:spcPct val="65000"/>
              </a:lnSpc>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27" name="Google Shape;127;p10"/>
          <p:cNvSpPr txBox="1"/>
          <p:nvPr>
            <p:ph idx="21" type="subTitle"/>
          </p:nvPr>
        </p:nvSpPr>
        <p:spPr>
          <a:xfrm>
            <a:off x="1275750" y="3945167"/>
            <a:ext cx="1053900" cy="117300"/>
          </a:xfrm>
          <a:prstGeom prst="rect">
            <a:avLst/>
          </a:prstGeom>
        </p:spPr>
        <p:txBody>
          <a:bodyPr anchorCtr="0" anchor="b" bIns="0" lIns="0" spcFirstLastPara="1" rIns="0" wrap="square" tIns="0">
            <a:noAutofit/>
          </a:bodyPr>
          <a:lstStyle>
            <a:lvl1pPr lvl="0">
              <a:lnSpc>
                <a:spcPct val="65000"/>
              </a:lnSpc>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28" name="Google Shape;128;p10"/>
          <p:cNvSpPr txBox="1"/>
          <p:nvPr>
            <p:ph idx="22" type="subTitle"/>
          </p:nvPr>
        </p:nvSpPr>
        <p:spPr>
          <a:xfrm>
            <a:off x="1275750" y="4241301"/>
            <a:ext cx="1053900" cy="117300"/>
          </a:xfrm>
          <a:prstGeom prst="rect">
            <a:avLst/>
          </a:prstGeom>
        </p:spPr>
        <p:txBody>
          <a:bodyPr anchorCtr="0" anchor="b" bIns="0" lIns="0" spcFirstLastPara="1" rIns="0" wrap="square" tIns="0">
            <a:noAutofit/>
          </a:bodyPr>
          <a:lstStyle>
            <a:lvl1pPr lvl="0">
              <a:lnSpc>
                <a:spcPct val="65000"/>
              </a:lnSpc>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29" name="Google Shape;129;p10"/>
          <p:cNvSpPr txBox="1"/>
          <p:nvPr>
            <p:ph idx="23" type="subTitle"/>
          </p:nvPr>
        </p:nvSpPr>
        <p:spPr>
          <a:xfrm>
            <a:off x="1275750" y="4540080"/>
            <a:ext cx="1053900" cy="117300"/>
          </a:xfrm>
          <a:prstGeom prst="rect">
            <a:avLst/>
          </a:prstGeom>
        </p:spPr>
        <p:txBody>
          <a:bodyPr anchorCtr="0" anchor="b" bIns="0" lIns="0" spcFirstLastPara="1" rIns="0" wrap="square" tIns="0">
            <a:noAutofit/>
          </a:bodyPr>
          <a:lstStyle>
            <a:lvl1pPr lvl="0">
              <a:lnSpc>
                <a:spcPct val="65000"/>
              </a:lnSpc>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30" name="Google Shape;130;p10"/>
          <p:cNvSpPr txBox="1"/>
          <p:nvPr>
            <p:ph idx="24" type="subTitle"/>
          </p:nvPr>
        </p:nvSpPr>
        <p:spPr>
          <a:xfrm>
            <a:off x="2863000" y="1925972"/>
            <a:ext cx="2684400" cy="972000"/>
          </a:xfrm>
          <a:prstGeom prst="rect">
            <a:avLst/>
          </a:prstGeom>
        </p:spPr>
        <p:txBody>
          <a:bodyPr anchorCtr="0" anchor="t" bIns="0" lIns="0" spcFirstLastPara="1" rIns="0" wrap="square" tIns="0">
            <a:noAutofit/>
          </a:bodyPr>
          <a:lstStyle>
            <a:lvl1pPr lvl="0">
              <a:lnSpc>
                <a:spcPct val="70000"/>
              </a:lnSpc>
              <a:spcBef>
                <a:spcPts val="0"/>
              </a:spcBef>
              <a:spcAft>
                <a:spcPts val="0"/>
              </a:spcAft>
              <a:buClr>
                <a:schemeClr val="lt1"/>
              </a:buClr>
              <a:buSzPts val="1800"/>
              <a:buFont typeface="Forum"/>
              <a:buNone/>
              <a:defRPr/>
            </a:lvl1pPr>
            <a:lvl2pPr lvl="1">
              <a:spcBef>
                <a:spcPts val="0"/>
              </a:spcBef>
              <a:spcAft>
                <a:spcPts val="0"/>
              </a:spcAft>
              <a:buClr>
                <a:schemeClr val="lt1"/>
              </a:buClr>
              <a:buSzPts val="1800"/>
              <a:buFont typeface="Forum"/>
              <a:buNone/>
              <a:defRPr sz="1800">
                <a:latin typeface="Forum"/>
                <a:ea typeface="Forum"/>
                <a:cs typeface="Forum"/>
                <a:sym typeface="Forum"/>
              </a:defRPr>
            </a:lvl2pPr>
            <a:lvl3pPr lvl="2">
              <a:spcBef>
                <a:spcPts val="0"/>
              </a:spcBef>
              <a:spcAft>
                <a:spcPts val="0"/>
              </a:spcAft>
              <a:buClr>
                <a:schemeClr val="lt1"/>
              </a:buClr>
              <a:buSzPts val="1800"/>
              <a:buFont typeface="Forum"/>
              <a:buNone/>
              <a:defRPr sz="1800">
                <a:latin typeface="Forum"/>
                <a:ea typeface="Forum"/>
                <a:cs typeface="Forum"/>
                <a:sym typeface="Forum"/>
              </a:defRPr>
            </a:lvl3pPr>
            <a:lvl4pPr lvl="3">
              <a:spcBef>
                <a:spcPts val="0"/>
              </a:spcBef>
              <a:spcAft>
                <a:spcPts val="0"/>
              </a:spcAft>
              <a:buClr>
                <a:schemeClr val="lt1"/>
              </a:buClr>
              <a:buSzPts val="1800"/>
              <a:buFont typeface="Forum"/>
              <a:buNone/>
              <a:defRPr sz="1800">
                <a:latin typeface="Forum"/>
                <a:ea typeface="Forum"/>
                <a:cs typeface="Forum"/>
                <a:sym typeface="Forum"/>
              </a:defRPr>
            </a:lvl4pPr>
            <a:lvl5pPr lvl="4">
              <a:spcBef>
                <a:spcPts val="0"/>
              </a:spcBef>
              <a:spcAft>
                <a:spcPts val="0"/>
              </a:spcAft>
              <a:buClr>
                <a:schemeClr val="lt1"/>
              </a:buClr>
              <a:buSzPts val="1800"/>
              <a:buFont typeface="Forum"/>
              <a:buNone/>
              <a:defRPr sz="1800">
                <a:latin typeface="Forum"/>
                <a:ea typeface="Forum"/>
                <a:cs typeface="Forum"/>
                <a:sym typeface="Forum"/>
              </a:defRPr>
            </a:lvl5pPr>
            <a:lvl6pPr lvl="5">
              <a:spcBef>
                <a:spcPts val="0"/>
              </a:spcBef>
              <a:spcAft>
                <a:spcPts val="0"/>
              </a:spcAft>
              <a:buClr>
                <a:schemeClr val="lt1"/>
              </a:buClr>
              <a:buSzPts val="1800"/>
              <a:buFont typeface="Forum"/>
              <a:buNone/>
              <a:defRPr sz="1800">
                <a:latin typeface="Forum"/>
                <a:ea typeface="Forum"/>
                <a:cs typeface="Forum"/>
                <a:sym typeface="Forum"/>
              </a:defRPr>
            </a:lvl6pPr>
            <a:lvl7pPr lvl="6">
              <a:spcBef>
                <a:spcPts val="0"/>
              </a:spcBef>
              <a:spcAft>
                <a:spcPts val="0"/>
              </a:spcAft>
              <a:buClr>
                <a:schemeClr val="lt1"/>
              </a:buClr>
              <a:buSzPts val="1800"/>
              <a:buFont typeface="Forum"/>
              <a:buNone/>
              <a:defRPr sz="1800">
                <a:latin typeface="Forum"/>
                <a:ea typeface="Forum"/>
                <a:cs typeface="Forum"/>
                <a:sym typeface="Forum"/>
              </a:defRPr>
            </a:lvl7pPr>
            <a:lvl8pPr lvl="7">
              <a:spcBef>
                <a:spcPts val="0"/>
              </a:spcBef>
              <a:spcAft>
                <a:spcPts val="0"/>
              </a:spcAft>
              <a:buClr>
                <a:schemeClr val="lt1"/>
              </a:buClr>
              <a:buSzPts val="1800"/>
              <a:buFont typeface="Forum"/>
              <a:buNone/>
              <a:defRPr sz="1800">
                <a:latin typeface="Forum"/>
                <a:ea typeface="Forum"/>
                <a:cs typeface="Forum"/>
                <a:sym typeface="Forum"/>
              </a:defRPr>
            </a:lvl8pPr>
            <a:lvl9pPr lvl="8">
              <a:spcBef>
                <a:spcPts val="0"/>
              </a:spcBef>
              <a:spcAft>
                <a:spcPts val="0"/>
              </a:spcAft>
              <a:buClr>
                <a:schemeClr val="lt1"/>
              </a:buClr>
              <a:buSzPts val="1800"/>
              <a:buFont typeface="Forum"/>
              <a:buNone/>
              <a:defRPr sz="1800">
                <a:latin typeface="Forum"/>
                <a:ea typeface="Forum"/>
                <a:cs typeface="Forum"/>
                <a:sym typeface="Forum"/>
              </a:defRPr>
            </a:lvl9pPr>
          </a:lstStyle>
          <a:p/>
        </p:txBody>
      </p:sp>
      <p:sp>
        <p:nvSpPr>
          <p:cNvPr id="131" name="Google Shape;131;p10"/>
          <p:cNvSpPr txBox="1"/>
          <p:nvPr>
            <p:ph idx="25" type="subTitle"/>
          </p:nvPr>
        </p:nvSpPr>
        <p:spPr>
          <a:xfrm>
            <a:off x="2863000" y="3668715"/>
            <a:ext cx="2560500" cy="12435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1pPr>
            <a:lvl2pPr lvl="1">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2pPr>
            <a:lvl3pPr lvl="2">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3pPr>
            <a:lvl4pPr lvl="3">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4pPr>
            <a:lvl5pPr lvl="4">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5pPr>
            <a:lvl6pPr lvl="5">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6pPr>
            <a:lvl7pPr lvl="6">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7pPr>
            <a:lvl8pPr lvl="7">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8pPr>
            <a:lvl9pPr lvl="8">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9pPr>
          </a:lstStyle>
          <a:p/>
        </p:txBody>
      </p:sp>
      <p:sp>
        <p:nvSpPr>
          <p:cNvPr id="132" name="Google Shape;132;p10"/>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
        <p:nvSpPr>
          <p:cNvPr id="133" name="Google Shape;133;p10"/>
          <p:cNvSpPr txBox="1"/>
          <p:nvPr>
            <p:ph idx="26" type="subTitle"/>
          </p:nvPr>
        </p:nvSpPr>
        <p:spPr>
          <a:xfrm>
            <a:off x="6231000" y="1801500"/>
            <a:ext cx="1318200" cy="318000"/>
          </a:xfrm>
          <a:prstGeom prst="rect">
            <a:avLst/>
          </a:prstGeom>
        </p:spPr>
        <p:txBody>
          <a:bodyPr anchorCtr="0" anchor="t" bIns="0" lIns="0" spcFirstLastPara="1" rIns="0" wrap="square" tIns="0">
            <a:noAutofit/>
          </a:bodyPr>
          <a:lstStyle>
            <a:lvl1pPr lvl="0"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1pPr>
            <a:lvl2pPr lvl="1"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2pPr>
            <a:lvl3pPr lvl="2"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3pPr>
            <a:lvl4pPr lvl="3"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4pPr>
            <a:lvl5pPr lvl="4"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5pPr>
            <a:lvl6pPr lvl="5"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6pPr>
            <a:lvl7pPr lvl="6"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7pPr>
            <a:lvl8pPr lvl="7"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8pPr>
            <a:lvl9pPr lvl="8"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9pPr>
          </a:lstStyle>
          <a:p/>
        </p:txBody>
      </p:sp>
      <p:sp>
        <p:nvSpPr>
          <p:cNvPr id="134" name="Google Shape;134;p10"/>
          <p:cNvSpPr txBox="1"/>
          <p:nvPr>
            <p:ph idx="27" type="subTitle"/>
          </p:nvPr>
        </p:nvSpPr>
        <p:spPr>
          <a:xfrm>
            <a:off x="6231000" y="2190625"/>
            <a:ext cx="1318200" cy="318000"/>
          </a:xfrm>
          <a:prstGeom prst="rect">
            <a:avLst/>
          </a:prstGeom>
        </p:spPr>
        <p:txBody>
          <a:bodyPr anchorCtr="0" anchor="t" bIns="0" lIns="0" spcFirstLastPara="1" rIns="0" wrap="square" tIns="0">
            <a:noAutofit/>
          </a:bodyPr>
          <a:lstStyle>
            <a:lvl1pPr lvl="0"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1pPr>
            <a:lvl2pPr lvl="1"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2pPr>
            <a:lvl3pPr lvl="2"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3pPr>
            <a:lvl4pPr lvl="3"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4pPr>
            <a:lvl5pPr lvl="4"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5pPr>
            <a:lvl6pPr lvl="5"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6pPr>
            <a:lvl7pPr lvl="6"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7pPr>
            <a:lvl8pPr lvl="7"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8pPr>
            <a:lvl9pPr lvl="8"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9pPr>
          </a:lstStyle>
          <a:p/>
        </p:txBody>
      </p:sp>
      <p:sp>
        <p:nvSpPr>
          <p:cNvPr id="135" name="Google Shape;135;p10"/>
          <p:cNvSpPr txBox="1"/>
          <p:nvPr>
            <p:ph idx="28" type="subTitle"/>
          </p:nvPr>
        </p:nvSpPr>
        <p:spPr>
          <a:xfrm>
            <a:off x="7597200" y="2190625"/>
            <a:ext cx="1318200" cy="318000"/>
          </a:xfrm>
          <a:prstGeom prst="rect">
            <a:avLst/>
          </a:prstGeom>
        </p:spPr>
        <p:txBody>
          <a:bodyPr anchorCtr="0" anchor="t" bIns="0" lIns="0" spcFirstLastPara="1" rIns="0" wrap="square" tIns="0">
            <a:noAutofit/>
          </a:bodyPr>
          <a:lstStyle>
            <a:lvl1pPr lvl="0"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1pPr>
            <a:lvl2pPr lvl="1"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2pPr>
            <a:lvl3pPr lvl="2"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3pPr>
            <a:lvl4pPr lvl="3"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4pPr>
            <a:lvl5pPr lvl="4"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5pPr>
            <a:lvl6pPr lvl="5"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6pPr>
            <a:lvl7pPr lvl="6"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7pPr>
            <a:lvl8pPr lvl="7"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8pPr>
            <a:lvl9pPr lvl="8"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9pPr>
          </a:lstStyle>
          <a:p/>
        </p:txBody>
      </p:sp>
      <p:sp>
        <p:nvSpPr>
          <p:cNvPr id="136" name="Google Shape;136;p10"/>
          <p:cNvSpPr txBox="1"/>
          <p:nvPr>
            <p:ph idx="29" type="subTitle"/>
          </p:nvPr>
        </p:nvSpPr>
        <p:spPr>
          <a:xfrm>
            <a:off x="7597200" y="1801500"/>
            <a:ext cx="1318200" cy="318000"/>
          </a:xfrm>
          <a:prstGeom prst="rect">
            <a:avLst/>
          </a:prstGeom>
        </p:spPr>
        <p:txBody>
          <a:bodyPr anchorCtr="0" anchor="t" bIns="0" lIns="0" spcFirstLastPara="1" rIns="0" wrap="square" tIns="0">
            <a:noAutofit/>
          </a:bodyPr>
          <a:lstStyle>
            <a:lvl1pPr lvl="0"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1pPr>
            <a:lvl2pPr lvl="1"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2pPr>
            <a:lvl3pPr lvl="2"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3pPr>
            <a:lvl4pPr lvl="3"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4pPr>
            <a:lvl5pPr lvl="4"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5pPr>
            <a:lvl6pPr lvl="5"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6pPr>
            <a:lvl7pPr lvl="6"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7pPr>
            <a:lvl8pPr lvl="7"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8pPr>
            <a:lvl9pPr lvl="8"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rsona Alt 2">
  <p:cSld name="CUSTOM_4_1">
    <p:spTree>
      <p:nvGrpSpPr>
        <p:cNvPr id="137" name="Shape 137"/>
        <p:cNvGrpSpPr/>
        <p:nvPr/>
      </p:nvGrpSpPr>
      <p:grpSpPr>
        <a:xfrm>
          <a:off x="0" y="0"/>
          <a:ext cx="0" cy="0"/>
          <a:chOff x="0" y="0"/>
          <a:chExt cx="0" cy="0"/>
        </a:xfrm>
      </p:grpSpPr>
      <p:sp>
        <p:nvSpPr>
          <p:cNvPr id="138" name="Google Shape;138;p11"/>
          <p:cNvSpPr txBox="1"/>
          <p:nvPr>
            <p:ph idx="1" type="body"/>
          </p:nvPr>
        </p:nvSpPr>
        <p:spPr>
          <a:xfrm>
            <a:off x="2857500" y="1803950"/>
            <a:ext cx="3132000" cy="6303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accent1"/>
              </a:buClr>
              <a:buSzPts val="1000"/>
              <a:buFont typeface="DM Sans"/>
              <a:buChar char="●"/>
              <a:defRPr/>
            </a:lvl1pPr>
            <a:lvl2pPr indent="-292100" lvl="1" marL="914400">
              <a:spcBef>
                <a:spcPts val="0"/>
              </a:spcBef>
              <a:spcAft>
                <a:spcPts val="0"/>
              </a:spcAft>
              <a:buClr>
                <a:schemeClr val="lt1"/>
              </a:buClr>
              <a:buSzPts val="1000"/>
              <a:buFont typeface="DM Sans"/>
              <a:buChar char="○"/>
              <a:defRPr/>
            </a:lvl2pPr>
            <a:lvl3pPr indent="-292100" lvl="2" marL="1371600">
              <a:spcBef>
                <a:spcPts val="0"/>
              </a:spcBef>
              <a:spcAft>
                <a:spcPts val="0"/>
              </a:spcAft>
              <a:buClr>
                <a:schemeClr val="lt1"/>
              </a:buClr>
              <a:buSzPts val="1000"/>
              <a:buFont typeface="DM Sans"/>
              <a:buChar char="■"/>
              <a:defRPr/>
            </a:lvl3pPr>
            <a:lvl4pPr indent="-292100" lvl="3" marL="1828800">
              <a:spcBef>
                <a:spcPts val="0"/>
              </a:spcBef>
              <a:spcAft>
                <a:spcPts val="0"/>
              </a:spcAft>
              <a:buClr>
                <a:schemeClr val="lt1"/>
              </a:buClr>
              <a:buSzPts val="1000"/>
              <a:buFont typeface="DM Sans"/>
              <a:buChar char="●"/>
              <a:defRPr/>
            </a:lvl4pPr>
            <a:lvl5pPr indent="-292100" lvl="4" marL="2286000">
              <a:spcBef>
                <a:spcPts val="0"/>
              </a:spcBef>
              <a:spcAft>
                <a:spcPts val="0"/>
              </a:spcAft>
              <a:buClr>
                <a:schemeClr val="lt1"/>
              </a:buClr>
              <a:buSzPts val="1000"/>
              <a:buFont typeface="DM Sans"/>
              <a:buChar char="○"/>
              <a:defRPr/>
            </a:lvl5pPr>
            <a:lvl6pPr indent="-292100" lvl="5" marL="2743200">
              <a:spcBef>
                <a:spcPts val="0"/>
              </a:spcBef>
              <a:spcAft>
                <a:spcPts val="0"/>
              </a:spcAft>
              <a:buClr>
                <a:schemeClr val="lt1"/>
              </a:buClr>
              <a:buSzPts val="1000"/>
              <a:buFont typeface="DM Sans"/>
              <a:buChar char="■"/>
              <a:defRPr/>
            </a:lvl6pPr>
            <a:lvl7pPr indent="-292100" lvl="6" marL="3200400">
              <a:spcBef>
                <a:spcPts val="0"/>
              </a:spcBef>
              <a:spcAft>
                <a:spcPts val="0"/>
              </a:spcAft>
              <a:buClr>
                <a:schemeClr val="lt1"/>
              </a:buClr>
              <a:buSzPts val="1000"/>
              <a:buFont typeface="DM Sans"/>
              <a:buChar char="●"/>
              <a:defRPr/>
            </a:lvl7pPr>
            <a:lvl8pPr indent="-292100" lvl="7" marL="3657600">
              <a:spcBef>
                <a:spcPts val="0"/>
              </a:spcBef>
              <a:spcAft>
                <a:spcPts val="0"/>
              </a:spcAft>
              <a:buClr>
                <a:schemeClr val="lt1"/>
              </a:buClr>
              <a:buSzPts val="1000"/>
              <a:buFont typeface="DM Sans"/>
              <a:buChar char="○"/>
              <a:defRPr/>
            </a:lvl8pPr>
            <a:lvl9pPr indent="-292100" lvl="8" marL="4114800">
              <a:spcBef>
                <a:spcPts val="0"/>
              </a:spcBef>
              <a:spcAft>
                <a:spcPts val="0"/>
              </a:spcAft>
              <a:buClr>
                <a:schemeClr val="lt1"/>
              </a:buClr>
              <a:buSzPts val="1000"/>
              <a:buFont typeface="DM Sans"/>
              <a:buChar char="■"/>
              <a:defRPr/>
            </a:lvl9pPr>
          </a:lstStyle>
          <a:p/>
        </p:txBody>
      </p:sp>
      <p:sp>
        <p:nvSpPr>
          <p:cNvPr id="139" name="Google Shape;139;p11"/>
          <p:cNvSpPr txBox="1"/>
          <p:nvPr>
            <p:ph idx="2" type="body"/>
          </p:nvPr>
        </p:nvSpPr>
        <p:spPr>
          <a:xfrm>
            <a:off x="232075" y="1803950"/>
            <a:ext cx="2094900" cy="630300"/>
          </a:xfrm>
          <a:prstGeom prst="rect">
            <a:avLst/>
          </a:prstGeom>
        </p:spPr>
        <p:txBody>
          <a:bodyPr anchorCtr="0" anchor="t" bIns="0" lIns="0" spcFirstLastPara="1" rIns="0" wrap="square" tIns="0">
            <a:noAutofit/>
          </a:bodyPr>
          <a:lstStyle>
            <a:lvl1pPr indent="-292100" lvl="0" marL="457200">
              <a:lnSpc>
                <a:spcPct val="115000"/>
              </a:lnSpc>
              <a:spcBef>
                <a:spcPts val="0"/>
              </a:spcBef>
              <a:spcAft>
                <a:spcPts val="0"/>
              </a:spcAft>
              <a:buClr>
                <a:schemeClr val="accent1"/>
              </a:buClr>
              <a:buSzPts val="1000"/>
              <a:buFont typeface="DM Sans"/>
              <a:buChar char="●"/>
              <a:defRPr/>
            </a:lvl1pPr>
            <a:lvl2pPr indent="-292100" lvl="1" marL="914400">
              <a:lnSpc>
                <a:spcPct val="115000"/>
              </a:lnSpc>
              <a:spcBef>
                <a:spcPts val="0"/>
              </a:spcBef>
              <a:spcAft>
                <a:spcPts val="0"/>
              </a:spcAft>
              <a:buClr>
                <a:schemeClr val="lt1"/>
              </a:buClr>
              <a:buSzPts val="1000"/>
              <a:buFont typeface="DM Sans"/>
              <a:buChar char="○"/>
              <a:defRPr/>
            </a:lvl2pPr>
            <a:lvl3pPr indent="-292100" lvl="2" marL="1371600">
              <a:lnSpc>
                <a:spcPct val="115000"/>
              </a:lnSpc>
              <a:spcBef>
                <a:spcPts val="0"/>
              </a:spcBef>
              <a:spcAft>
                <a:spcPts val="0"/>
              </a:spcAft>
              <a:buClr>
                <a:schemeClr val="lt1"/>
              </a:buClr>
              <a:buSzPts val="1000"/>
              <a:buFont typeface="DM Sans"/>
              <a:buChar char="■"/>
              <a:defRPr/>
            </a:lvl3pPr>
            <a:lvl4pPr indent="-292100" lvl="3" marL="1828800">
              <a:lnSpc>
                <a:spcPct val="115000"/>
              </a:lnSpc>
              <a:spcBef>
                <a:spcPts val="0"/>
              </a:spcBef>
              <a:spcAft>
                <a:spcPts val="0"/>
              </a:spcAft>
              <a:buClr>
                <a:schemeClr val="lt1"/>
              </a:buClr>
              <a:buSzPts val="1000"/>
              <a:buFont typeface="DM Sans"/>
              <a:buChar char="●"/>
              <a:defRPr/>
            </a:lvl4pPr>
            <a:lvl5pPr indent="-292100" lvl="4" marL="2286000">
              <a:lnSpc>
                <a:spcPct val="115000"/>
              </a:lnSpc>
              <a:spcBef>
                <a:spcPts val="0"/>
              </a:spcBef>
              <a:spcAft>
                <a:spcPts val="0"/>
              </a:spcAft>
              <a:buClr>
                <a:schemeClr val="lt1"/>
              </a:buClr>
              <a:buSzPts val="1000"/>
              <a:buFont typeface="DM Sans"/>
              <a:buChar char="○"/>
              <a:defRPr/>
            </a:lvl5pPr>
            <a:lvl6pPr indent="-292100" lvl="5" marL="2743200">
              <a:lnSpc>
                <a:spcPct val="115000"/>
              </a:lnSpc>
              <a:spcBef>
                <a:spcPts val="0"/>
              </a:spcBef>
              <a:spcAft>
                <a:spcPts val="0"/>
              </a:spcAft>
              <a:buClr>
                <a:schemeClr val="lt1"/>
              </a:buClr>
              <a:buSzPts val="1000"/>
              <a:buFont typeface="DM Sans"/>
              <a:buChar char="■"/>
              <a:defRPr/>
            </a:lvl6pPr>
            <a:lvl7pPr indent="-292100" lvl="6" marL="3200400">
              <a:lnSpc>
                <a:spcPct val="115000"/>
              </a:lnSpc>
              <a:spcBef>
                <a:spcPts val="0"/>
              </a:spcBef>
              <a:spcAft>
                <a:spcPts val="0"/>
              </a:spcAft>
              <a:buClr>
                <a:schemeClr val="lt1"/>
              </a:buClr>
              <a:buSzPts val="1000"/>
              <a:buFont typeface="DM Sans"/>
              <a:buChar char="●"/>
              <a:defRPr/>
            </a:lvl7pPr>
            <a:lvl8pPr indent="-292100" lvl="7" marL="3657600">
              <a:lnSpc>
                <a:spcPct val="115000"/>
              </a:lnSpc>
              <a:spcBef>
                <a:spcPts val="0"/>
              </a:spcBef>
              <a:spcAft>
                <a:spcPts val="0"/>
              </a:spcAft>
              <a:buClr>
                <a:schemeClr val="lt1"/>
              </a:buClr>
              <a:buSzPts val="1000"/>
              <a:buFont typeface="DM Sans"/>
              <a:buChar char="○"/>
              <a:defRPr/>
            </a:lvl8pPr>
            <a:lvl9pPr indent="-292100" lvl="8" marL="4114800">
              <a:lnSpc>
                <a:spcPct val="115000"/>
              </a:lnSpc>
              <a:spcBef>
                <a:spcPts val="0"/>
              </a:spcBef>
              <a:spcAft>
                <a:spcPts val="0"/>
              </a:spcAft>
              <a:buClr>
                <a:schemeClr val="lt1"/>
              </a:buClr>
              <a:buSzPts val="1000"/>
              <a:buFont typeface="DM Sans"/>
              <a:buChar char="■"/>
              <a:defRPr/>
            </a:lvl9pPr>
          </a:lstStyle>
          <a:p/>
        </p:txBody>
      </p:sp>
      <p:sp>
        <p:nvSpPr>
          <p:cNvPr id="140" name="Google Shape;140;p11"/>
          <p:cNvSpPr txBox="1"/>
          <p:nvPr>
            <p:ph idx="3"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141" name="Google Shape;141;p11"/>
          <p:cNvSpPr txBox="1"/>
          <p:nvPr>
            <p:ph idx="4" type="subTitle"/>
          </p:nvPr>
        </p:nvSpPr>
        <p:spPr>
          <a:xfrm>
            <a:off x="232075" y="1461175"/>
            <a:ext cx="2191500" cy="246300"/>
          </a:xfrm>
          <a:prstGeom prst="rect">
            <a:avLst/>
          </a:prstGeom>
        </p:spPr>
        <p:txBody>
          <a:bodyPr anchorCtr="0" anchor="b" bIns="0" lIns="0" spcFirstLastPara="1" rIns="91425" wrap="square" tIns="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p:txBody>
      </p:sp>
      <p:sp>
        <p:nvSpPr>
          <p:cNvPr id="142" name="Google Shape;142;p11"/>
          <p:cNvSpPr txBox="1"/>
          <p:nvPr>
            <p:ph type="title"/>
          </p:nvPr>
        </p:nvSpPr>
        <p:spPr>
          <a:xfrm>
            <a:off x="228600" y="399332"/>
            <a:ext cx="2834700" cy="612000"/>
          </a:xfrm>
          <a:prstGeom prst="rect">
            <a:avLst/>
          </a:prstGeom>
        </p:spPr>
        <p:txBody>
          <a:bodyPr anchorCtr="0" anchor="t" bIns="0" lIns="0" spcFirstLastPara="1" rIns="91425" wrap="square" tIns="91425">
            <a:noAutofit/>
          </a:bodyPr>
          <a:lstStyle>
            <a:lvl1pPr lvl="0">
              <a:lnSpc>
                <a:spcPct val="60000"/>
              </a:lnSpc>
              <a:spcBef>
                <a:spcPts val="0"/>
              </a:spcBef>
              <a:spcAft>
                <a:spcPts val="0"/>
              </a:spcAft>
              <a:buClr>
                <a:schemeClr val="lt1"/>
              </a:buClr>
              <a:buSzPts val="2800"/>
              <a:buFont typeface="Forum"/>
              <a:buNone/>
              <a:defRPr sz="2800"/>
            </a:lvl1pPr>
            <a:lvl2pPr lvl="1">
              <a:lnSpc>
                <a:spcPct val="60000"/>
              </a:lnSpc>
              <a:spcBef>
                <a:spcPts val="0"/>
              </a:spcBef>
              <a:spcAft>
                <a:spcPts val="0"/>
              </a:spcAft>
              <a:buClr>
                <a:schemeClr val="lt1"/>
              </a:buClr>
              <a:buSzPts val="1400"/>
              <a:buFont typeface="Forum"/>
              <a:buNone/>
              <a:defRPr>
                <a:latin typeface="Forum"/>
                <a:ea typeface="Forum"/>
                <a:cs typeface="Forum"/>
                <a:sym typeface="Forum"/>
              </a:defRPr>
            </a:lvl2pPr>
            <a:lvl3pPr lvl="2">
              <a:lnSpc>
                <a:spcPct val="60000"/>
              </a:lnSpc>
              <a:spcBef>
                <a:spcPts val="0"/>
              </a:spcBef>
              <a:spcAft>
                <a:spcPts val="0"/>
              </a:spcAft>
              <a:buClr>
                <a:schemeClr val="lt1"/>
              </a:buClr>
              <a:buSzPts val="1400"/>
              <a:buFont typeface="Forum"/>
              <a:buNone/>
              <a:defRPr>
                <a:latin typeface="Forum"/>
                <a:ea typeface="Forum"/>
                <a:cs typeface="Forum"/>
                <a:sym typeface="Forum"/>
              </a:defRPr>
            </a:lvl3pPr>
            <a:lvl4pPr lvl="3">
              <a:lnSpc>
                <a:spcPct val="60000"/>
              </a:lnSpc>
              <a:spcBef>
                <a:spcPts val="0"/>
              </a:spcBef>
              <a:spcAft>
                <a:spcPts val="0"/>
              </a:spcAft>
              <a:buClr>
                <a:schemeClr val="lt1"/>
              </a:buClr>
              <a:buSzPts val="1400"/>
              <a:buFont typeface="Forum"/>
              <a:buNone/>
              <a:defRPr>
                <a:latin typeface="Forum"/>
                <a:ea typeface="Forum"/>
                <a:cs typeface="Forum"/>
                <a:sym typeface="Forum"/>
              </a:defRPr>
            </a:lvl4pPr>
            <a:lvl5pPr lvl="4">
              <a:lnSpc>
                <a:spcPct val="60000"/>
              </a:lnSpc>
              <a:spcBef>
                <a:spcPts val="0"/>
              </a:spcBef>
              <a:spcAft>
                <a:spcPts val="0"/>
              </a:spcAft>
              <a:buClr>
                <a:schemeClr val="lt1"/>
              </a:buClr>
              <a:buSzPts val="1400"/>
              <a:buFont typeface="Forum"/>
              <a:buNone/>
              <a:defRPr>
                <a:latin typeface="Forum"/>
                <a:ea typeface="Forum"/>
                <a:cs typeface="Forum"/>
                <a:sym typeface="Forum"/>
              </a:defRPr>
            </a:lvl5pPr>
            <a:lvl6pPr lvl="5">
              <a:lnSpc>
                <a:spcPct val="60000"/>
              </a:lnSpc>
              <a:spcBef>
                <a:spcPts val="0"/>
              </a:spcBef>
              <a:spcAft>
                <a:spcPts val="0"/>
              </a:spcAft>
              <a:buClr>
                <a:schemeClr val="lt1"/>
              </a:buClr>
              <a:buSzPts val="1400"/>
              <a:buFont typeface="Forum"/>
              <a:buNone/>
              <a:defRPr>
                <a:latin typeface="Forum"/>
                <a:ea typeface="Forum"/>
                <a:cs typeface="Forum"/>
                <a:sym typeface="Forum"/>
              </a:defRPr>
            </a:lvl6pPr>
            <a:lvl7pPr lvl="6">
              <a:lnSpc>
                <a:spcPct val="60000"/>
              </a:lnSpc>
              <a:spcBef>
                <a:spcPts val="0"/>
              </a:spcBef>
              <a:spcAft>
                <a:spcPts val="0"/>
              </a:spcAft>
              <a:buClr>
                <a:schemeClr val="lt1"/>
              </a:buClr>
              <a:buSzPts val="1400"/>
              <a:buFont typeface="Forum"/>
              <a:buNone/>
              <a:defRPr>
                <a:latin typeface="Forum"/>
                <a:ea typeface="Forum"/>
                <a:cs typeface="Forum"/>
                <a:sym typeface="Forum"/>
              </a:defRPr>
            </a:lvl7pPr>
            <a:lvl8pPr lvl="7">
              <a:lnSpc>
                <a:spcPct val="60000"/>
              </a:lnSpc>
              <a:spcBef>
                <a:spcPts val="0"/>
              </a:spcBef>
              <a:spcAft>
                <a:spcPts val="0"/>
              </a:spcAft>
              <a:buClr>
                <a:schemeClr val="lt1"/>
              </a:buClr>
              <a:buSzPts val="1400"/>
              <a:buFont typeface="Forum"/>
              <a:buNone/>
              <a:defRPr>
                <a:latin typeface="Forum"/>
                <a:ea typeface="Forum"/>
                <a:cs typeface="Forum"/>
                <a:sym typeface="Forum"/>
              </a:defRPr>
            </a:lvl8pPr>
            <a:lvl9pPr lvl="8">
              <a:lnSpc>
                <a:spcPct val="60000"/>
              </a:lnSpc>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143" name="Google Shape;143;p11"/>
          <p:cNvSpPr txBox="1"/>
          <p:nvPr>
            <p:ph idx="5" type="subTitle"/>
          </p:nvPr>
        </p:nvSpPr>
        <p:spPr>
          <a:xfrm>
            <a:off x="235800" y="4357700"/>
            <a:ext cx="1008300" cy="318000"/>
          </a:xfrm>
          <a:prstGeom prst="rect">
            <a:avLst/>
          </a:prstGeom>
        </p:spPr>
        <p:txBody>
          <a:bodyPr anchorCtr="0" anchor="t" bIns="0" lIns="0" spcFirstLastPara="1" rIns="0" wrap="square" tIns="0">
            <a:noAutofit/>
          </a:bodyPr>
          <a:lstStyle>
            <a:lvl1pPr lvl="0"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1pPr>
            <a:lvl2pPr lvl="1"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2pPr>
            <a:lvl3pPr lvl="2"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3pPr>
            <a:lvl4pPr lvl="3"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4pPr>
            <a:lvl5pPr lvl="4"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5pPr>
            <a:lvl6pPr lvl="5"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6pPr>
            <a:lvl7pPr lvl="6"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7pPr>
            <a:lvl8pPr lvl="7"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8pPr>
            <a:lvl9pPr lvl="8"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9pPr>
          </a:lstStyle>
          <a:p/>
        </p:txBody>
      </p:sp>
      <p:sp>
        <p:nvSpPr>
          <p:cNvPr id="144" name="Google Shape;144;p11"/>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
        <p:nvSpPr>
          <p:cNvPr id="145" name="Google Shape;145;p11"/>
          <p:cNvSpPr txBox="1"/>
          <p:nvPr>
            <p:ph idx="6" type="subTitle"/>
          </p:nvPr>
        </p:nvSpPr>
        <p:spPr>
          <a:xfrm>
            <a:off x="232075" y="2526010"/>
            <a:ext cx="2191500" cy="246300"/>
          </a:xfrm>
          <a:prstGeom prst="rect">
            <a:avLst/>
          </a:prstGeom>
        </p:spPr>
        <p:txBody>
          <a:bodyPr anchorCtr="0" anchor="b" bIns="0" lIns="0" spcFirstLastPara="1" rIns="91425" wrap="square" tIns="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p:txBody>
      </p:sp>
      <p:sp>
        <p:nvSpPr>
          <p:cNvPr id="146" name="Google Shape;146;p11"/>
          <p:cNvSpPr txBox="1"/>
          <p:nvPr>
            <p:ph idx="7" type="subTitle"/>
          </p:nvPr>
        </p:nvSpPr>
        <p:spPr>
          <a:xfrm>
            <a:off x="232075" y="3993715"/>
            <a:ext cx="2191500" cy="246300"/>
          </a:xfrm>
          <a:prstGeom prst="rect">
            <a:avLst/>
          </a:prstGeom>
        </p:spPr>
        <p:txBody>
          <a:bodyPr anchorCtr="0" anchor="b" bIns="0" lIns="0" spcFirstLastPara="1" rIns="91425" wrap="square" tIns="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p:txBody>
      </p:sp>
      <p:sp>
        <p:nvSpPr>
          <p:cNvPr id="147" name="Google Shape;147;p11"/>
          <p:cNvSpPr txBox="1"/>
          <p:nvPr>
            <p:ph idx="8" type="subTitle"/>
          </p:nvPr>
        </p:nvSpPr>
        <p:spPr>
          <a:xfrm>
            <a:off x="1324825" y="4357700"/>
            <a:ext cx="1008300" cy="318000"/>
          </a:xfrm>
          <a:prstGeom prst="rect">
            <a:avLst/>
          </a:prstGeom>
        </p:spPr>
        <p:txBody>
          <a:bodyPr anchorCtr="0" anchor="t" bIns="0" lIns="0" spcFirstLastPara="1" rIns="0" wrap="square" tIns="0">
            <a:noAutofit/>
          </a:bodyPr>
          <a:lstStyle>
            <a:lvl1pPr lvl="0"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1pPr>
            <a:lvl2pPr lvl="1"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2pPr>
            <a:lvl3pPr lvl="2"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3pPr>
            <a:lvl4pPr lvl="3"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4pPr>
            <a:lvl5pPr lvl="4"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5pPr>
            <a:lvl6pPr lvl="5"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6pPr>
            <a:lvl7pPr lvl="6"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7pPr>
            <a:lvl8pPr lvl="7"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8pPr>
            <a:lvl9pPr lvl="8"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9pPr>
          </a:lstStyle>
          <a:p/>
        </p:txBody>
      </p:sp>
      <p:sp>
        <p:nvSpPr>
          <p:cNvPr id="148" name="Google Shape;148;p11"/>
          <p:cNvSpPr txBox="1"/>
          <p:nvPr>
            <p:ph idx="9" type="subTitle"/>
          </p:nvPr>
        </p:nvSpPr>
        <p:spPr>
          <a:xfrm>
            <a:off x="230577" y="2877300"/>
            <a:ext cx="996000" cy="126900"/>
          </a:xfrm>
          <a:prstGeom prst="rect">
            <a:avLst/>
          </a:prstGeom>
        </p:spPr>
        <p:txBody>
          <a:bodyPr anchorCtr="0" anchor="b" bIns="0" lIns="0" spcFirstLastPara="1" rIns="0" wrap="square" tIns="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49" name="Google Shape;149;p11"/>
          <p:cNvSpPr txBox="1"/>
          <p:nvPr>
            <p:ph idx="13" type="subTitle"/>
          </p:nvPr>
        </p:nvSpPr>
        <p:spPr>
          <a:xfrm>
            <a:off x="230577" y="3195950"/>
            <a:ext cx="996000" cy="126900"/>
          </a:xfrm>
          <a:prstGeom prst="rect">
            <a:avLst/>
          </a:prstGeom>
        </p:spPr>
        <p:txBody>
          <a:bodyPr anchorCtr="0" anchor="b" bIns="0" lIns="0" spcFirstLastPara="1" rIns="0" wrap="square" tIns="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50" name="Google Shape;150;p11"/>
          <p:cNvSpPr txBox="1"/>
          <p:nvPr>
            <p:ph idx="14" type="subTitle"/>
          </p:nvPr>
        </p:nvSpPr>
        <p:spPr>
          <a:xfrm>
            <a:off x="230577" y="3514375"/>
            <a:ext cx="996000" cy="126900"/>
          </a:xfrm>
          <a:prstGeom prst="rect">
            <a:avLst/>
          </a:prstGeom>
        </p:spPr>
        <p:txBody>
          <a:bodyPr anchorCtr="0" anchor="b" bIns="0" lIns="0" spcFirstLastPara="1" rIns="0" wrap="square" tIns="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51" name="Google Shape;151;p11"/>
          <p:cNvSpPr txBox="1"/>
          <p:nvPr>
            <p:ph idx="15" type="subTitle"/>
          </p:nvPr>
        </p:nvSpPr>
        <p:spPr>
          <a:xfrm>
            <a:off x="1330977" y="2877300"/>
            <a:ext cx="996000" cy="126900"/>
          </a:xfrm>
          <a:prstGeom prst="rect">
            <a:avLst/>
          </a:prstGeom>
        </p:spPr>
        <p:txBody>
          <a:bodyPr anchorCtr="0" anchor="b" bIns="0" lIns="0" spcFirstLastPara="1" rIns="0" wrap="square" tIns="0">
            <a:noAutofit/>
          </a:bodyPr>
          <a:lstStyle>
            <a:lvl1pPr lvl="0"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52" name="Google Shape;152;p11"/>
          <p:cNvSpPr txBox="1"/>
          <p:nvPr>
            <p:ph idx="16" type="subTitle"/>
          </p:nvPr>
        </p:nvSpPr>
        <p:spPr>
          <a:xfrm>
            <a:off x="1330977" y="3195950"/>
            <a:ext cx="996000" cy="126900"/>
          </a:xfrm>
          <a:prstGeom prst="rect">
            <a:avLst/>
          </a:prstGeom>
        </p:spPr>
        <p:txBody>
          <a:bodyPr anchorCtr="0" anchor="b" bIns="0" lIns="0" spcFirstLastPara="1" rIns="0" wrap="square" tIns="0">
            <a:noAutofit/>
          </a:bodyPr>
          <a:lstStyle>
            <a:lvl1pPr lvl="0"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53" name="Google Shape;153;p11"/>
          <p:cNvSpPr txBox="1"/>
          <p:nvPr>
            <p:ph idx="17" type="subTitle"/>
          </p:nvPr>
        </p:nvSpPr>
        <p:spPr>
          <a:xfrm>
            <a:off x="1330977" y="3514375"/>
            <a:ext cx="996000" cy="126900"/>
          </a:xfrm>
          <a:prstGeom prst="rect">
            <a:avLst/>
          </a:prstGeom>
        </p:spPr>
        <p:txBody>
          <a:bodyPr anchorCtr="0" anchor="b" bIns="0" lIns="0" spcFirstLastPara="1" rIns="0" wrap="square" tIns="0">
            <a:noAutofit/>
          </a:bodyPr>
          <a:lstStyle>
            <a:lvl1pPr lvl="0"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54" name="Google Shape;154;p11"/>
          <p:cNvSpPr txBox="1"/>
          <p:nvPr>
            <p:ph idx="18" type="subTitle"/>
          </p:nvPr>
        </p:nvSpPr>
        <p:spPr>
          <a:xfrm>
            <a:off x="2857500" y="1461175"/>
            <a:ext cx="2191500" cy="246300"/>
          </a:xfrm>
          <a:prstGeom prst="rect">
            <a:avLst/>
          </a:prstGeom>
        </p:spPr>
        <p:txBody>
          <a:bodyPr anchorCtr="0" anchor="b" bIns="0" lIns="0" spcFirstLastPara="1" rIns="91425" wrap="square" tIns="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p:txBody>
      </p:sp>
      <p:sp>
        <p:nvSpPr>
          <p:cNvPr id="155" name="Google Shape;155;p11"/>
          <p:cNvSpPr txBox="1"/>
          <p:nvPr>
            <p:ph idx="19" type="subTitle"/>
          </p:nvPr>
        </p:nvSpPr>
        <p:spPr>
          <a:xfrm>
            <a:off x="2857500" y="2526271"/>
            <a:ext cx="2191500" cy="246300"/>
          </a:xfrm>
          <a:prstGeom prst="rect">
            <a:avLst/>
          </a:prstGeom>
        </p:spPr>
        <p:txBody>
          <a:bodyPr anchorCtr="0" anchor="b" bIns="0" lIns="0" spcFirstLastPara="1" rIns="91425" wrap="square" tIns="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p:txBody>
      </p:sp>
      <p:sp>
        <p:nvSpPr>
          <p:cNvPr id="156" name="Google Shape;156;p11"/>
          <p:cNvSpPr txBox="1"/>
          <p:nvPr>
            <p:ph idx="20" type="subTitle"/>
          </p:nvPr>
        </p:nvSpPr>
        <p:spPr>
          <a:xfrm>
            <a:off x="2857500" y="3992371"/>
            <a:ext cx="2191500" cy="246300"/>
          </a:xfrm>
          <a:prstGeom prst="rect">
            <a:avLst/>
          </a:prstGeom>
        </p:spPr>
        <p:txBody>
          <a:bodyPr anchorCtr="0" anchor="b" bIns="0" lIns="0" spcFirstLastPara="1" rIns="91425" wrap="square" tIns="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p:txBody>
      </p:sp>
      <p:sp>
        <p:nvSpPr>
          <p:cNvPr id="157" name="Google Shape;157;p11"/>
          <p:cNvSpPr txBox="1"/>
          <p:nvPr>
            <p:ph idx="21" type="subTitle"/>
          </p:nvPr>
        </p:nvSpPr>
        <p:spPr>
          <a:xfrm>
            <a:off x="2857502" y="2877300"/>
            <a:ext cx="996000" cy="126900"/>
          </a:xfrm>
          <a:prstGeom prst="rect">
            <a:avLst/>
          </a:prstGeom>
        </p:spPr>
        <p:txBody>
          <a:bodyPr anchorCtr="0" anchor="b" bIns="0" lIns="0" spcFirstLastPara="1" rIns="0" wrap="square" tIns="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58" name="Google Shape;158;p11"/>
          <p:cNvSpPr txBox="1"/>
          <p:nvPr>
            <p:ph idx="22" type="subTitle"/>
          </p:nvPr>
        </p:nvSpPr>
        <p:spPr>
          <a:xfrm>
            <a:off x="2857502" y="3195950"/>
            <a:ext cx="996000" cy="126900"/>
          </a:xfrm>
          <a:prstGeom prst="rect">
            <a:avLst/>
          </a:prstGeom>
        </p:spPr>
        <p:txBody>
          <a:bodyPr anchorCtr="0" anchor="b" bIns="0" lIns="0" spcFirstLastPara="1" rIns="0" wrap="square" tIns="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59" name="Google Shape;159;p11"/>
          <p:cNvSpPr txBox="1"/>
          <p:nvPr>
            <p:ph idx="23" type="subTitle"/>
          </p:nvPr>
        </p:nvSpPr>
        <p:spPr>
          <a:xfrm>
            <a:off x="2857502" y="3514375"/>
            <a:ext cx="996000" cy="126900"/>
          </a:xfrm>
          <a:prstGeom prst="rect">
            <a:avLst/>
          </a:prstGeom>
        </p:spPr>
        <p:txBody>
          <a:bodyPr anchorCtr="0" anchor="b" bIns="0" lIns="0" spcFirstLastPara="1" rIns="0" wrap="square" tIns="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60" name="Google Shape;160;p11"/>
          <p:cNvSpPr txBox="1"/>
          <p:nvPr>
            <p:ph idx="24" type="subTitle"/>
          </p:nvPr>
        </p:nvSpPr>
        <p:spPr>
          <a:xfrm>
            <a:off x="6231050" y="1461175"/>
            <a:ext cx="2684400" cy="246300"/>
          </a:xfrm>
          <a:prstGeom prst="rect">
            <a:avLst/>
          </a:prstGeom>
        </p:spPr>
        <p:txBody>
          <a:bodyPr anchorCtr="0" anchor="b" bIns="0" lIns="0" spcFirstLastPara="1" rIns="91425" wrap="square" tIns="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p:txBody>
      </p:sp>
      <p:sp>
        <p:nvSpPr>
          <p:cNvPr id="161" name="Google Shape;161;p11"/>
          <p:cNvSpPr txBox="1"/>
          <p:nvPr>
            <p:ph idx="25" type="subTitle"/>
          </p:nvPr>
        </p:nvSpPr>
        <p:spPr>
          <a:xfrm>
            <a:off x="6231050" y="3257297"/>
            <a:ext cx="2684400" cy="246300"/>
          </a:xfrm>
          <a:prstGeom prst="rect">
            <a:avLst/>
          </a:prstGeom>
        </p:spPr>
        <p:txBody>
          <a:bodyPr anchorCtr="0" anchor="b" bIns="0" lIns="0" spcFirstLastPara="1" rIns="91425" wrap="square" tIns="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p:txBody>
      </p:sp>
      <p:sp>
        <p:nvSpPr>
          <p:cNvPr id="162" name="Google Shape;162;p11"/>
          <p:cNvSpPr txBox="1"/>
          <p:nvPr>
            <p:ph idx="26" type="subTitle"/>
          </p:nvPr>
        </p:nvSpPr>
        <p:spPr>
          <a:xfrm>
            <a:off x="6231050" y="1803600"/>
            <a:ext cx="1475700" cy="126900"/>
          </a:xfrm>
          <a:prstGeom prst="rect">
            <a:avLst/>
          </a:prstGeom>
        </p:spPr>
        <p:txBody>
          <a:bodyPr anchorCtr="0" anchor="b" bIns="0" lIns="0" spcFirstLastPara="1" rIns="0" wrap="square" tIns="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63" name="Google Shape;163;p11"/>
          <p:cNvSpPr txBox="1"/>
          <p:nvPr>
            <p:ph idx="27" type="subTitle"/>
          </p:nvPr>
        </p:nvSpPr>
        <p:spPr>
          <a:xfrm>
            <a:off x="6231050" y="2056043"/>
            <a:ext cx="1475700" cy="126900"/>
          </a:xfrm>
          <a:prstGeom prst="rect">
            <a:avLst/>
          </a:prstGeom>
        </p:spPr>
        <p:txBody>
          <a:bodyPr anchorCtr="0" anchor="b" bIns="0" lIns="0" spcFirstLastPara="1" rIns="0" wrap="square" tIns="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64" name="Google Shape;164;p11"/>
          <p:cNvSpPr txBox="1"/>
          <p:nvPr>
            <p:ph idx="28" type="subTitle"/>
          </p:nvPr>
        </p:nvSpPr>
        <p:spPr>
          <a:xfrm>
            <a:off x="6231050" y="2308487"/>
            <a:ext cx="1475700" cy="126900"/>
          </a:xfrm>
          <a:prstGeom prst="rect">
            <a:avLst/>
          </a:prstGeom>
        </p:spPr>
        <p:txBody>
          <a:bodyPr anchorCtr="0" anchor="b" bIns="0" lIns="0" spcFirstLastPara="1" rIns="0" wrap="square" tIns="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65" name="Google Shape;165;p11"/>
          <p:cNvSpPr txBox="1"/>
          <p:nvPr>
            <p:ph idx="29" type="subTitle"/>
          </p:nvPr>
        </p:nvSpPr>
        <p:spPr>
          <a:xfrm>
            <a:off x="6231050" y="2560930"/>
            <a:ext cx="1475700" cy="126900"/>
          </a:xfrm>
          <a:prstGeom prst="rect">
            <a:avLst/>
          </a:prstGeom>
        </p:spPr>
        <p:txBody>
          <a:bodyPr anchorCtr="0" anchor="b" bIns="0" lIns="0" spcFirstLastPara="1" rIns="0" wrap="square" tIns="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
        <p:nvSpPr>
          <p:cNvPr id="166" name="Google Shape;166;p11"/>
          <p:cNvSpPr txBox="1"/>
          <p:nvPr>
            <p:ph idx="30" type="subTitle"/>
          </p:nvPr>
        </p:nvSpPr>
        <p:spPr>
          <a:xfrm>
            <a:off x="6231050" y="2813374"/>
            <a:ext cx="1475700" cy="126900"/>
          </a:xfrm>
          <a:prstGeom prst="rect">
            <a:avLst/>
          </a:prstGeom>
        </p:spPr>
        <p:txBody>
          <a:bodyPr anchorCtr="0" anchor="b" bIns="0" lIns="0" spcFirstLastPara="1" rIns="0" wrap="square" tIns="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itle only">
  <p:cSld name="BLANK_1_1_1_1">
    <p:spTree>
      <p:nvGrpSpPr>
        <p:cNvPr id="167" name="Shape 167"/>
        <p:cNvGrpSpPr/>
        <p:nvPr/>
      </p:nvGrpSpPr>
      <p:grpSpPr>
        <a:xfrm>
          <a:off x="0" y="0"/>
          <a:ext cx="0" cy="0"/>
          <a:chOff x="0" y="0"/>
          <a:chExt cx="0" cy="0"/>
        </a:xfrm>
      </p:grpSpPr>
      <p:sp>
        <p:nvSpPr>
          <p:cNvPr id="168" name="Google Shape;168;p12"/>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169" name="Google Shape;169;p12"/>
          <p:cNvSpPr txBox="1"/>
          <p:nvPr>
            <p:ph type="title"/>
          </p:nvPr>
        </p:nvSpPr>
        <p:spPr>
          <a:xfrm>
            <a:off x="228600" y="460100"/>
            <a:ext cx="8686800" cy="587700"/>
          </a:xfrm>
          <a:prstGeom prst="rect">
            <a:avLst/>
          </a:prstGeom>
        </p:spPr>
        <p:txBody>
          <a:bodyPr anchorCtr="0" anchor="t" bIns="91425" lIns="91425" spcFirstLastPara="1" rIns="91425" wrap="square" tIns="0">
            <a:spAutoFit/>
          </a:bodyPr>
          <a:lstStyle>
            <a:lvl1pPr lvl="0" algn="ctr">
              <a:lnSpc>
                <a:spcPct val="70000"/>
              </a:lnSpc>
              <a:spcBef>
                <a:spcPts val="0"/>
              </a:spcBef>
              <a:spcAft>
                <a:spcPts val="0"/>
              </a:spcAft>
              <a:buNone/>
              <a:defRPr sz="4800">
                <a:solidFill>
                  <a:schemeClr val="accent1"/>
                </a:solidFill>
              </a:defRPr>
            </a:lvl1pPr>
            <a:lvl2pPr lvl="1">
              <a:lnSpc>
                <a:spcPct val="115000"/>
              </a:lnSpc>
              <a:spcBef>
                <a:spcPts val="0"/>
              </a:spcBef>
              <a:spcAft>
                <a:spcPts val="0"/>
              </a:spcAft>
              <a:buNone/>
              <a:defRPr>
                <a:solidFill>
                  <a:schemeClr val="accent1"/>
                </a:solidFill>
              </a:defRPr>
            </a:lvl2pPr>
            <a:lvl3pPr lvl="2">
              <a:lnSpc>
                <a:spcPct val="115000"/>
              </a:lnSpc>
              <a:spcBef>
                <a:spcPts val="0"/>
              </a:spcBef>
              <a:spcAft>
                <a:spcPts val="0"/>
              </a:spcAft>
              <a:buNone/>
              <a:defRPr>
                <a:solidFill>
                  <a:schemeClr val="accent1"/>
                </a:solidFill>
              </a:defRPr>
            </a:lvl3pPr>
            <a:lvl4pPr lvl="3">
              <a:lnSpc>
                <a:spcPct val="115000"/>
              </a:lnSpc>
              <a:spcBef>
                <a:spcPts val="0"/>
              </a:spcBef>
              <a:spcAft>
                <a:spcPts val="0"/>
              </a:spcAft>
              <a:buNone/>
              <a:defRPr>
                <a:solidFill>
                  <a:schemeClr val="accent1"/>
                </a:solidFill>
              </a:defRPr>
            </a:lvl4pPr>
            <a:lvl5pPr lvl="4">
              <a:lnSpc>
                <a:spcPct val="115000"/>
              </a:lnSpc>
              <a:spcBef>
                <a:spcPts val="0"/>
              </a:spcBef>
              <a:spcAft>
                <a:spcPts val="0"/>
              </a:spcAft>
              <a:buNone/>
              <a:defRPr>
                <a:solidFill>
                  <a:schemeClr val="accent1"/>
                </a:solidFill>
              </a:defRPr>
            </a:lvl5pPr>
            <a:lvl6pPr lvl="5">
              <a:lnSpc>
                <a:spcPct val="115000"/>
              </a:lnSpc>
              <a:spcBef>
                <a:spcPts val="0"/>
              </a:spcBef>
              <a:spcAft>
                <a:spcPts val="0"/>
              </a:spcAft>
              <a:buNone/>
              <a:defRPr>
                <a:solidFill>
                  <a:schemeClr val="accent1"/>
                </a:solidFill>
              </a:defRPr>
            </a:lvl6pPr>
            <a:lvl7pPr lvl="6">
              <a:lnSpc>
                <a:spcPct val="115000"/>
              </a:lnSpc>
              <a:spcBef>
                <a:spcPts val="0"/>
              </a:spcBef>
              <a:spcAft>
                <a:spcPts val="0"/>
              </a:spcAft>
              <a:buNone/>
              <a:defRPr>
                <a:solidFill>
                  <a:schemeClr val="accent1"/>
                </a:solidFill>
              </a:defRPr>
            </a:lvl7pPr>
            <a:lvl8pPr lvl="7">
              <a:lnSpc>
                <a:spcPct val="115000"/>
              </a:lnSpc>
              <a:spcBef>
                <a:spcPts val="0"/>
              </a:spcBef>
              <a:spcAft>
                <a:spcPts val="0"/>
              </a:spcAft>
              <a:buNone/>
              <a:defRPr>
                <a:solidFill>
                  <a:schemeClr val="accent1"/>
                </a:solidFill>
              </a:defRPr>
            </a:lvl8pPr>
            <a:lvl9pPr lvl="8">
              <a:lnSpc>
                <a:spcPct val="115000"/>
              </a:lnSpc>
              <a:spcBef>
                <a:spcPts val="0"/>
              </a:spcBef>
              <a:spcAft>
                <a:spcPts val="0"/>
              </a:spcAft>
              <a:buNone/>
              <a:defRPr>
                <a:solidFill>
                  <a:schemeClr val="accent1"/>
                </a:solidFill>
              </a:defRPr>
            </a:lvl9pPr>
          </a:lstStyle>
          <a:p/>
        </p:txBody>
      </p:sp>
      <p:sp>
        <p:nvSpPr>
          <p:cNvPr id="170" name="Google Shape;170;p12"/>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ve steps">
  <p:cSld name="BLANK_1_1_1_1_3">
    <p:spTree>
      <p:nvGrpSpPr>
        <p:cNvPr id="171" name="Shape 171"/>
        <p:cNvGrpSpPr/>
        <p:nvPr/>
      </p:nvGrpSpPr>
      <p:grpSpPr>
        <a:xfrm>
          <a:off x="0" y="0"/>
          <a:ext cx="0" cy="0"/>
          <a:chOff x="0" y="0"/>
          <a:chExt cx="0" cy="0"/>
        </a:xfrm>
      </p:grpSpPr>
      <p:sp>
        <p:nvSpPr>
          <p:cNvPr id="172" name="Google Shape;172;p13"/>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173" name="Google Shape;173;p13"/>
          <p:cNvSpPr txBox="1"/>
          <p:nvPr>
            <p:ph idx="2" type="subTitle"/>
          </p:nvPr>
        </p:nvSpPr>
        <p:spPr>
          <a:xfrm>
            <a:off x="333888" y="3130382"/>
            <a:ext cx="1288200" cy="452400"/>
          </a:xfrm>
          <a:prstGeom prst="rect">
            <a:avLst/>
          </a:prstGeom>
        </p:spPr>
        <p:txBody>
          <a:bodyPr anchorCtr="0" anchor="b" bIns="0" lIns="0" spcFirstLastPara="1" rIns="0" wrap="square" tIns="0">
            <a:noAutofit/>
          </a:bodyPr>
          <a:lstStyle>
            <a:lvl1pPr lvl="0" algn="ctr">
              <a:lnSpc>
                <a:spcPct val="65000"/>
              </a:lnSpc>
              <a:spcBef>
                <a:spcPts val="0"/>
              </a:spcBef>
              <a:spcAft>
                <a:spcPts val="0"/>
              </a:spcAft>
              <a:buClr>
                <a:schemeClr val="accent4"/>
              </a:buClr>
              <a:buSzPts val="7200"/>
              <a:buFont typeface="Forum"/>
              <a:buNone/>
              <a:defRPr sz="7200">
                <a:solidFill>
                  <a:schemeClr val="accent4"/>
                </a:solidFill>
              </a:defRPr>
            </a:lvl1pPr>
            <a:lvl2pPr lvl="1">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2pPr>
            <a:lvl3pPr lvl="2">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3pPr>
            <a:lvl4pPr lvl="3">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4pPr>
            <a:lvl5pPr lvl="4">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5pPr>
            <a:lvl6pPr lvl="5">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6pPr>
            <a:lvl7pPr lvl="6">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7pPr>
            <a:lvl8pPr lvl="7">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8pPr>
            <a:lvl9pPr lvl="8">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9pPr>
          </a:lstStyle>
          <a:p/>
        </p:txBody>
      </p:sp>
      <p:sp>
        <p:nvSpPr>
          <p:cNvPr id="174" name="Google Shape;174;p13"/>
          <p:cNvSpPr txBox="1"/>
          <p:nvPr>
            <p:ph idx="3" type="subTitle"/>
          </p:nvPr>
        </p:nvSpPr>
        <p:spPr>
          <a:xfrm>
            <a:off x="2084963" y="3130382"/>
            <a:ext cx="1288200" cy="452400"/>
          </a:xfrm>
          <a:prstGeom prst="rect">
            <a:avLst/>
          </a:prstGeom>
        </p:spPr>
        <p:txBody>
          <a:bodyPr anchorCtr="0" anchor="b" bIns="0" lIns="0" spcFirstLastPara="1" rIns="0" wrap="square" tIns="0">
            <a:noAutofit/>
          </a:bodyPr>
          <a:lstStyle>
            <a:lvl1pPr lvl="0" algn="ctr">
              <a:lnSpc>
                <a:spcPct val="65000"/>
              </a:lnSpc>
              <a:spcBef>
                <a:spcPts val="0"/>
              </a:spcBef>
              <a:spcAft>
                <a:spcPts val="0"/>
              </a:spcAft>
              <a:buClr>
                <a:schemeClr val="accent4"/>
              </a:buClr>
              <a:buSzPts val="7200"/>
              <a:buFont typeface="Forum"/>
              <a:buNone/>
              <a:defRPr sz="7200">
                <a:solidFill>
                  <a:schemeClr val="accent4"/>
                </a:solidFill>
              </a:defRPr>
            </a:lvl1pPr>
            <a:lvl2pPr lvl="1">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2pPr>
            <a:lvl3pPr lvl="2">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3pPr>
            <a:lvl4pPr lvl="3">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4pPr>
            <a:lvl5pPr lvl="4">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5pPr>
            <a:lvl6pPr lvl="5">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6pPr>
            <a:lvl7pPr lvl="6">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7pPr>
            <a:lvl8pPr lvl="7">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8pPr>
            <a:lvl9pPr lvl="8">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9pPr>
          </a:lstStyle>
          <a:p/>
        </p:txBody>
      </p:sp>
      <p:sp>
        <p:nvSpPr>
          <p:cNvPr id="175" name="Google Shape;175;p13"/>
          <p:cNvSpPr txBox="1"/>
          <p:nvPr>
            <p:ph idx="4" type="subTitle"/>
          </p:nvPr>
        </p:nvSpPr>
        <p:spPr>
          <a:xfrm>
            <a:off x="3783713" y="3130382"/>
            <a:ext cx="1288200" cy="452400"/>
          </a:xfrm>
          <a:prstGeom prst="rect">
            <a:avLst/>
          </a:prstGeom>
        </p:spPr>
        <p:txBody>
          <a:bodyPr anchorCtr="0" anchor="b" bIns="0" lIns="0" spcFirstLastPara="1" rIns="0" wrap="square" tIns="0">
            <a:noAutofit/>
          </a:bodyPr>
          <a:lstStyle>
            <a:lvl1pPr lvl="0" algn="ctr">
              <a:lnSpc>
                <a:spcPct val="65000"/>
              </a:lnSpc>
              <a:spcBef>
                <a:spcPts val="0"/>
              </a:spcBef>
              <a:spcAft>
                <a:spcPts val="0"/>
              </a:spcAft>
              <a:buClr>
                <a:schemeClr val="accent4"/>
              </a:buClr>
              <a:buSzPts val="7200"/>
              <a:buFont typeface="Forum"/>
              <a:buNone/>
              <a:defRPr sz="7200">
                <a:solidFill>
                  <a:schemeClr val="accent4"/>
                </a:solidFill>
              </a:defRPr>
            </a:lvl1pPr>
            <a:lvl2pPr lvl="1">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2pPr>
            <a:lvl3pPr lvl="2">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3pPr>
            <a:lvl4pPr lvl="3">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4pPr>
            <a:lvl5pPr lvl="4">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5pPr>
            <a:lvl6pPr lvl="5">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6pPr>
            <a:lvl7pPr lvl="6">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7pPr>
            <a:lvl8pPr lvl="7">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8pPr>
            <a:lvl9pPr lvl="8">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9pPr>
          </a:lstStyle>
          <a:p/>
        </p:txBody>
      </p:sp>
      <p:sp>
        <p:nvSpPr>
          <p:cNvPr id="176" name="Google Shape;176;p13"/>
          <p:cNvSpPr txBox="1"/>
          <p:nvPr>
            <p:ph idx="5" type="subTitle"/>
          </p:nvPr>
        </p:nvSpPr>
        <p:spPr>
          <a:xfrm>
            <a:off x="7521925" y="3130382"/>
            <a:ext cx="1288200" cy="452400"/>
          </a:xfrm>
          <a:prstGeom prst="rect">
            <a:avLst/>
          </a:prstGeom>
        </p:spPr>
        <p:txBody>
          <a:bodyPr anchorCtr="0" anchor="b" bIns="0" lIns="0" spcFirstLastPara="1" rIns="0" wrap="square" tIns="0">
            <a:noAutofit/>
          </a:bodyPr>
          <a:lstStyle>
            <a:lvl1pPr lvl="0" algn="ctr">
              <a:lnSpc>
                <a:spcPct val="65000"/>
              </a:lnSpc>
              <a:spcBef>
                <a:spcPts val="0"/>
              </a:spcBef>
              <a:spcAft>
                <a:spcPts val="0"/>
              </a:spcAft>
              <a:buClr>
                <a:schemeClr val="accent4"/>
              </a:buClr>
              <a:buSzPts val="7200"/>
              <a:buFont typeface="Forum"/>
              <a:buNone/>
              <a:defRPr sz="7200">
                <a:solidFill>
                  <a:schemeClr val="accent4"/>
                </a:solidFill>
              </a:defRPr>
            </a:lvl1pPr>
            <a:lvl2pPr lvl="1">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2pPr>
            <a:lvl3pPr lvl="2">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3pPr>
            <a:lvl4pPr lvl="3">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4pPr>
            <a:lvl5pPr lvl="4">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5pPr>
            <a:lvl6pPr lvl="5">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6pPr>
            <a:lvl7pPr lvl="6">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7pPr>
            <a:lvl8pPr lvl="7">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8pPr>
            <a:lvl9pPr lvl="8">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9pPr>
          </a:lstStyle>
          <a:p/>
        </p:txBody>
      </p:sp>
      <p:sp>
        <p:nvSpPr>
          <p:cNvPr id="177" name="Google Shape;177;p13"/>
          <p:cNvSpPr txBox="1"/>
          <p:nvPr>
            <p:ph type="title"/>
          </p:nvPr>
        </p:nvSpPr>
        <p:spPr>
          <a:xfrm>
            <a:off x="228600" y="460100"/>
            <a:ext cx="8686800" cy="587700"/>
          </a:xfrm>
          <a:prstGeom prst="rect">
            <a:avLst/>
          </a:prstGeom>
        </p:spPr>
        <p:txBody>
          <a:bodyPr anchorCtr="0" anchor="t" bIns="91425" lIns="91425" spcFirstLastPara="1" rIns="91425" wrap="square" tIns="0">
            <a:spAutoFit/>
          </a:bodyPr>
          <a:lstStyle>
            <a:lvl1pPr lvl="0" algn="ctr">
              <a:lnSpc>
                <a:spcPct val="70000"/>
              </a:lnSpc>
              <a:spcBef>
                <a:spcPts val="0"/>
              </a:spcBef>
              <a:spcAft>
                <a:spcPts val="0"/>
              </a:spcAft>
              <a:buNone/>
              <a:defRPr sz="4800">
                <a:solidFill>
                  <a:schemeClr val="accent1"/>
                </a:solidFill>
              </a:defRPr>
            </a:lvl1pPr>
            <a:lvl2pPr lvl="1">
              <a:lnSpc>
                <a:spcPct val="115000"/>
              </a:lnSpc>
              <a:spcBef>
                <a:spcPts val="0"/>
              </a:spcBef>
              <a:spcAft>
                <a:spcPts val="0"/>
              </a:spcAft>
              <a:buNone/>
              <a:defRPr>
                <a:solidFill>
                  <a:schemeClr val="accent1"/>
                </a:solidFill>
              </a:defRPr>
            </a:lvl2pPr>
            <a:lvl3pPr lvl="2">
              <a:lnSpc>
                <a:spcPct val="115000"/>
              </a:lnSpc>
              <a:spcBef>
                <a:spcPts val="0"/>
              </a:spcBef>
              <a:spcAft>
                <a:spcPts val="0"/>
              </a:spcAft>
              <a:buNone/>
              <a:defRPr>
                <a:solidFill>
                  <a:schemeClr val="accent1"/>
                </a:solidFill>
              </a:defRPr>
            </a:lvl3pPr>
            <a:lvl4pPr lvl="3">
              <a:lnSpc>
                <a:spcPct val="115000"/>
              </a:lnSpc>
              <a:spcBef>
                <a:spcPts val="0"/>
              </a:spcBef>
              <a:spcAft>
                <a:spcPts val="0"/>
              </a:spcAft>
              <a:buNone/>
              <a:defRPr>
                <a:solidFill>
                  <a:schemeClr val="accent1"/>
                </a:solidFill>
              </a:defRPr>
            </a:lvl4pPr>
            <a:lvl5pPr lvl="4">
              <a:lnSpc>
                <a:spcPct val="115000"/>
              </a:lnSpc>
              <a:spcBef>
                <a:spcPts val="0"/>
              </a:spcBef>
              <a:spcAft>
                <a:spcPts val="0"/>
              </a:spcAft>
              <a:buNone/>
              <a:defRPr>
                <a:solidFill>
                  <a:schemeClr val="accent1"/>
                </a:solidFill>
              </a:defRPr>
            </a:lvl5pPr>
            <a:lvl6pPr lvl="5">
              <a:lnSpc>
                <a:spcPct val="115000"/>
              </a:lnSpc>
              <a:spcBef>
                <a:spcPts val="0"/>
              </a:spcBef>
              <a:spcAft>
                <a:spcPts val="0"/>
              </a:spcAft>
              <a:buNone/>
              <a:defRPr>
                <a:solidFill>
                  <a:schemeClr val="accent1"/>
                </a:solidFill>
              </a:defRPr>
            </a:lvl6pPr>
            <a:lvl7pPr lvl="6">
              <a:lnSpc>
                <a:spcPct val="115000"/>
              </a:lnSpc>
              <a:spcBef>
                <a:spcPts val="0"/>
              </a:spcBef>
              <a:spcAft>
                <a:spcPts val="0"/>
              </a:spcAft>
              <a:buNone/>
              <a:defRPr>
                <a:solidFill>
                  <a:schemeClr val="accent1"/>
                </a:solidFill>
              </a:defRPr>
            </a:lvl7pPr>
            <a:lvl8pPr lvl="7">
              <a:lnSpc>
                <a:spcPct val="115000"/>
              </a:lnSpc>
              <a:spcBef>
                <a:spcPts val="0"/>
              </a:spcBef>
              <a:spcAft>
                <a:spcPts val="0"/>
              </a:spcAft>
              <a:buNone/>
              <a:defRPr>
                <a:solidFill>
                  <a:schemeClr val="accent1"/>
                </a:solidFill>
              </a:defRPr>
            </a:lvl8pPr>
            <a:lvl9pPr lvl="8">
              <a:lnSpc>
                <a:spcPct val="115000"/>
              </a:lnSpc>
              <a:spcBef>
                <a:spcPts val="0"/>
              </a:spcBef>
              <a:spcAft>
                <a:spcPts val="0"/>
              </a:spcAft>
              <a:buNone/>
              <a:defRPr>
                <a:solidFill>
                  <a:schemeClr val="accent1"/>
                </a:solidFill>
              </a:defRPr>
            </a:lvl9pPr>
          </a:lstStyle>
          <a:p/>
        </p:txBody>
      </p:sp>
      <p:sp>
        <p:nvSpPr>
          <p:cNvPr id="178" name="Google Shape;178;p13"/>
          <p:cNvSpPr txBox="1"/>
          <p:nvPr>
            <p:ph idx="6" type="subTitle"/>
          </p:nvPr>
        </p:nvSpPr>
        <p:spPr>
          <a:xfrm>
            <a:off x="228600" y="3793273"/>
            <a:ext cx="1498800" cy="890400"/>
          </a:xfrm>
          <a:prstGeom prst="rect">
            <a:avLst/>
          </a:prstGeom>
        </p:spPr>
        <p:txBody>
          <a:bodyPr anchorCtr="0" anchor="t" bIns="0" lIns="0" spcFirstLastPara="1" rIns="0" wrap="square" tIns="0">
            <a:noAutofit/>
          </a:bodyPr>
          <a:lstStyle>
            <a:lvl1pPr lvl="0" algn="ctr">
              <a:spcBef>
                <a:spcPts val="0"/>
              </a:spcBef>
              <a:spcAft>
                <a:spcPts val="0"/>
              </a:spcAft>
              <a:buNone/>
              <a:defRPr sz="1000">
                <a:solidFill>
                  <a:schemeClr val="accent4"/>
                </a:solidFill>
                <a:latin typeface="DM Sans"/>
                <a:ea typeface="DM Sans"/>
                <a:cs typeface="DM Sans"/>
                <a:sym typeface="DM Sans"/>
              </a:defRPr>
            </a:lvl1pPr>
            <a:lvl2pPr lvl="1"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2pPr>
            <a:lvl3pPr lvl="2"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3pPr>
            <a:lvl4pPr lvl="3"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4pPr>
            <a:lvl5pPr lvl="4"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5pPr>
            <a:lvl6pPr lvl="5"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6pPr>
            <a:lvl7pPr lvl="6"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7pPr>
            <a:lvl8pPr lvl="7"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8pPr>
            <a:lvl9pPr lvl="8"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9pPr>
          </a:lstStyle>
          <a:p/>
        </p:txBody>
      </p:sp>
      <p:sp>
        <p:nvSpPr>
          <p:cNvPr id="179" name="Google Shape;179;p13"/>
          <p:cNvSpPr txBox="1"/>
          <p:nvPr>
            <p:ph idx="7" type="subTitle"/>
          </p:nvPr>
        </p:nvSpPr>
        <p:spPr>
          <a:xfrm>
            <a:off x="1979675" y="3793273"/>
            <a:ext cx="1498800" cy="890400"/>
          </a:xfrm>
          <a:prstGeom prst="rect">
            <a:avLst/>
          </a:prstGeom>
        </p:spPr>
        <p:txBody>
          <a:bodyPr anchorCtr="0" anchor="t" bIns="0" lIns="0" spcFirstLastPara="1" rIns="0" wrap="square" tIns="0">
            <a:noAutofit/>
          </a:bodyPr>
          <a:lstStyle>
            <a:lvl1pPr lvl="0" algn="ctr">
              <a:spcBef>
                <a:spcPts val="0"/>
              </a:spcBef>
              <a:spcAft>
                <a:spcPts val="0"/>
              </a:spcAft>
              <a:buNone/>
              <a:defRPr sz="1000">
                <a:solidFill>
                  <a:schemeClr val="accent4"/>
                </a:solidFill>
                <a:latin typeface="DM Sans"/>
                <a:ea typeface="DM Sans"/>
                <a:cs typeface="DM Sans"/>
                <a:sym typeface="DM Sans"/>
              </a:defRPr>
            </a:lvl1pPr>
            <a:lvl2pPr lvl="1"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2pPr>
            <a:lvl3pPr lvl="2"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3pPr>
            <a:lvl4pPr lvl="3"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4pPr>
            <a:lvl5pPr lvl="4"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5pPr>
            <a:lvl6pPr lvl="5"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6pPr>
            <a:lvl7pPr lvl="6"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7pPr>
            <a:lvl8pPr lvl="7"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8pPr>
            <a:lvl9pPr lvl="8"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9pPr>
          </a:lstStyle>
          <a:p/>
        </p:txBody>
      </p:sp>
      <p:sp>
        <p:nvSpPr>
          <p:cNvPr id="180" name="Google Shape;180;p13"/>
          <p:cNvSpPr txBox="1"/>
          <p:nvPr>
            <p:ph idx="8" type="subTitle"/>
          </p:nvPr>
        </p:nvSpPr>
        <p:spPr>
          <a:xfrm>
            <a:off x="3678425" y="3793273"/>
            <a:ext cx="1498800" cy="890400"/>
          </a:xfrm>
          <a:prstGeom prst="rect">
            <a:avLst/>
          </a:prstGeom>
        </p:spPr>
        <p:txBody>
          <a:bodyPr anchorCtr="0" anchor="t" bIns="0" lIns="0" spcFirstLastPara="1" rIns="0" wrap="square" tIns="0">
            <a:noAutofit/>
          </a:bodyPr>
          <a:lstStyle>
            <a:lvl1pPr lvl="0" algn="ctr">
              <a:spcBef>
                <a:spcPts val="0"/>
              </a:spcBef>
              <a:spcAft>
                <a:spcPts val="0"/>
              </a:spcAft>
              <a:buNone/>
              <a:defRPr sz="1000">
                <a:solidFill>
                  <a:schemeClr val="accent4"/>
                </a:solidFill>
                <a:latin typeface="DM Sans"/>
                <a:ea typeface="DM Sans"/>
                <a:cs typeface="DM Sans"/>
                <a:sym typeface="DM Sans"/>
              </a:defRPr>
            </a:lvl1pPr>
            <a:lvl2pPr lvl="1"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2pPr>
            <a:lvl3pPr lvl="2"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3pPr>
            <a:lvl4pPr lvl="3"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4pPr>
            <a:lvl5pPr lvl="4"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5pPr>
            <a:lvl6pPr lvl="5"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6pPr>
            <a:lvl7pPr lvl="6"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7pPr>
            <a:lvl8pPr lvl="7"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8pPr>
            <a:lvl9pPr lvl="8"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9pPr>
          </a:lstStyle>
          <a:p/>
        </p:txBody>
      </p:sp>
      <p:sp>
        <p:nvSpPr>
          <p:cNvPr id="181" name="Google Shape;181;p13"/>
          <p:cNvSpPr txBox="1"/>
          <p:nvPr>
            <p:ph idx="9" type="subTitle"/>
          </p:nvPr>
        </p:nvSpPr>
        <p:spPr>
          <a:xfrm>
            <a:off x="5554425" y="2789523"/>
            <a:ext cx="1498800" cy="890400"/>
          </a:xfrm>
          <a:prstGeom prst="rect">
            <a:avLst/>
          </a:prstGeom>
        </p:spPr>
        <p:txBody>
          <a:bodyPr anchorCtr="0" anchor="t" bIns="0" lIns="0" spcFirstLastPara="1" rIns="0" wrap="square" tIns="0">
            <a:noAutofit/>
          </a:bodyPr>
          <a:lstStyle>
            <a:lvl1pPr lvl="0" algn="ctr">
              <a:spcBef>
                <a:spcPts val="0"/>
              </a:spcBef>
              <a:spcAft>
                <a:spcPts val="0"/>
              </a:spcAft>
              <a:buNone/>
              <a:defRPr sz="1000">
                <a:latin typeface="DM Sans"/>
                <a:ea typeface="DM Sans"/>
                <a:cs typeface="DM Sans"/>
                <a:sym typeface="DM Sans"/>
              </a:defRPr>
            </a:lvl1pPr>
            <a:lvl2pPr lvl="1" algn="ctr">
              <a:spcBef>
                <a:spcPts val="0"/>
              </a:spcBef>
              <a:spcAft>
                <a:spcPts val="0"/>
              </a:spcAft>
              <a:buClr>
                <a:schemeClr val="lt1"/>
              </a:buClr>
              <a:buSzPts val="1000"/>
              <a:buFont typeface="DM Sans"/>
              <a:buNone/>
              <a:defRPr sz="1000">
                <a:latin typeface="DM Sans"/>
                <a:ea typeface="DM Sans"/>
                <a:cs typeface="DM Sans"/>
                <a:sym typeface="DM Sans"/>
              </a:defRPr>
            </a:lvl2pPr>
            <a:lvl3pPr lvl="2" algn="ctr">
              <a:spcBef>
                <a:spcPts val="0"/>
              </a:spcBef>
              <a:spcAft>
                <a:spcPts val="0"/>
              </a:spcAft>
              <a:buClr>
                <a:schemeClr val="lt1"/>
              </a:buClr>
              <a:buSzPts val="1000"/>
              <a:buFont typeface="DM Sans"/>
              <a:buNone/>
              <a:defRPr sz="1000">
                <a:latin typeface="DM Sans"/>
                <a:ea typeface="DM Sans"/>
                <a:cs typeface="DM Sans"/>
                <a:sym typeface="DM Sans"/>
              </a:defRPr>
            </a:lvl3pPr>
            <a:lvl4pPr lvl="3" algn="ctr">
              <a:spcBef>
                <a:spcPts val="0"/>
              </a:spcBef>
              <a:spcAft>
                <a:spcPts val="0"/>
              </a:spcAft>
              <a:buClr>
                <a:schemeClr val="lt1"/>
              </a:buClr>
              <a:buSzPts val="1000"/>
              <a:buFont typeface="DM Sans"/>
              <a:buNone/>
              <a:defRPr sz="1000">
                <a:latin typeface="DM Sans"/>
                <a:ea typeface="DM Sans"/>
                <a:cs typeface="DM Sans"/>
                <a:sym typeface="DM Sans"/>
              </a:defRPr>
            </a:lvl4pPr>
            <a:lvl5pPr lvl="4" algn="ctr">
              <a:spcBef>
                <a:spcPts val="0"/>
              </a:spcBef>
              <a:spcAft>
                <a:spcPts val="0"/>
              </a:spcAft>
              <a:buClr>
                <a:schemeClr val="lt1"/>
              </a:buClr>
              <a:buSzPts val="1000"/>
              <a:buFont typeface="DM Sans"/>
              <a:buNone/>
              <a:defRPr sz="1000">
                <a:latin typeface="DM Sans"/>
                <a:ea typeface="DM Sans"/>
                <a:cs typeface="DM Sans"/>
                <a:sym typeface="DM Sans"/>
              </a:defRPr>
            </a:lvl5pPr>
            <a:lvl6pPr lvl="5" algn="ctr">
              <a:spcBef>
                <a:spcPts val="0"/>
              </a:spcBef>
              <a:spcAft>
                <a:spcPts val="0"/>
              </a:spcAft>
              <a:buClr>
                <a:schemeClr val="lt1"/>
              </a:buClr>
              <a:buSzPts val="1000"/>
              <a:buFont typeface="DM Sans"/>
              <a:buNone/>
              <a:defRPr sz="1000">
                <a:latin typeface="DM Sans"/>
                <a:ea typeface="DM Sans"/>
                <a:cs typeface="DM Sans"/>
                <a:sym typeface="DM Sans"/>
              </a:defRPr>
            </a:lvl6pPr>
            <a:lvl7pPr lvl="6" algn="ctr">
              <a:spcBef>
                <a:spcPts val="0"/>
              </a:spcBef>
              <a:spcAft>
                <a:spcPts val="0"/>
              </a:spcAft>
              <a:buClr>
                <a:schemeClr val="lt1"/>
              </a:buClr>
              <a:buSzPts val="1000"/>
              <a:buFont typeface="DM Sans"/>
              <a:buNone/>
              <a:defRPr sz="1000">
                <a:latin typeface="DM Sans"/>
                <a:ea typeface="DM Sans"/>
                <a:cs typeface="DM Sans"/>
                <a:sym typeface="DM Sans"/>
              </a:defRPr>
            </a:lvl7pPr>
            <a:lvl8pPr lvl="7" algn="ctr">
              <a:spcBef>
                <a:spcPts val="0"/>
              </a:spcBef>
              <a:spcAft>
                <a:spcPts val="0"/>
              </a:spcAft>
              <a:buClr>
                <a:schemeClr val="lt1"/>
              </a:buClr>
              <a:buSzPts val="1000"/>
              <a:buFont typeface="DM Sans"/>
              <a:buNone/>
              <a:defRPr sz="1000">
                <a:latin typeface="DM Sans"/>
                <a:ea typeface="DM Sans"/>
                <a:cs typeface="DM Sans"/>
                <a:sym typeface="DM Sans"/>
              </a:defRPr>
            </a:lvl8pPr>
            <a:lvl9pPr lvl="8" algn="ctr">
              <a:spcBef>
                <a:spcPts val="0"/>
              </a:spcBef>
              <a:spcAft>
                <a:spcPts val="0"/>
              </a:spcAft>
              <a:buClr>
                <a:schemeClr val="lt1"/>
              </a:buClr>
              <a:buSzPts val="1000"/>
              <a:buFont typeface="DM Sans"/>
              <a:buNone/>
              <a:defRPr sz="1000">
                <a:latin typeface="DM Sans"/>
                <a:ea typeface="DM Sans"/>
                <a:cs typeface="DM Sans"/>
                <a:sym typeface="DM Sans"/>
              </a:defRPr>
            </a:lvl9pPr>
          </a:lstStyle>
          <a:p/>
        </p:txBody>
      </p:sp>
      <p:sp>
        <p:nvSpPr>
          <p:cNvPr id="182" name="Google Shape;182;p13"/>
          <p:cNvSpPr txBox="1"/>
          <p:nvPr>
            <p:ph idx="13" type="subTitle"/>
          </p:nvPr>
        </p:nvSpPr>
        <p:spPr>
          <a:xfrm>
            <a:off x="7416625" y="3793273"/>
            <a:ext cx="1498800" cy="890400"/>
          </a:xfrm>
          <a:prstGeom prst="rect">
            <a:avLst/>
          </a:prstGeom>
        </p:spPr>
        <p:txBody>
          <a:bodyPr anchorCtr="0" anchor="t" bIns="0" lIns="0" spcFirstLastPara="1" rIns="0" wrap="square" tIns="0">
            <a:noAutofit/>
          </a:bodyPr>
          <a:lstStyle>
            <a:lvl1pPr lvl="0" algn="ctr">
              <a:spcBef>
                <a:spcPts val="0"/>
              </a:spcBef>
              <a:spcAft>
                <a:spcPts val="0"/>
              </a:spcAft>
              <a:buNone/>
              <a:defRPr sz="1000">
                <a:solidFill>
                  <a:schemeClr val="accent4"/>
                </a:solidFill>
                <a:latin typeface="DM Sans"/>
                <a:ea typeface="DM Sans"/>
                <a:cs typeface="DM Sans"/>
                <a:sym typeface="DM Sans"/>
              </a:defRPr>
            </a:lvl1pPr>
            <a:lvl2pPr lvl="1"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2pPr>
            <a:lvl3pPr lvl="2"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3pPr>
            <a:lvl4pPr lvl="3"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4pPr>
            <a:lvl5pPr lvl="4"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5pPr>
            <a:lvl6pPr lvl="5"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6pPr>
            <a:lvl7pPr lvl="6"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7pPr>
            <a:lvl8pPr lvl="7"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8pPr>
            <a:lvl9pPr lvl="8"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9pPr>
          </a:lstStyle>
          <a:p/>
        </p:txBody>
      </p:sp>
      <p:sp>
        <p:nvSpPr>
          <p:cNvPr id="183" name="Google Shape;183;p13"/>
          <p:cNvSpPr txBox="1"/>
          <p:nvPr>
            <p:ph idx="14" type="subTitle"/>
          </p:nvPr>
        </p:nvSpPr>
        <p:spPr>
          <a:xfrm>
            <a:off x="5659713" y="2324029"/>
            <a:ext cx="1288200" cy="452400"/>
          </a:xfrm>
          <a:prstGeom prst="rect">
            <a:avLst/>
          </a:prstGeom>
        </p:spPr>
        <p:txBody>
          <a:bodyPr anchorCtr="0" anchor="b" bIns="0" lIns="0" spcFirstLastPara="1" rIns="0" wrap="square" tIns="0">
            <a:noAutofit/>
          </a:bodyPr>
          <a:lstStyle>
            <a:lvl1pPr lvl="0" algn="ctr">
              <a:lnSpc>
                <a:spcPct val="65000"/>
              </a:lnSpc>
              <a:spcBef>
                <a:spcPts val="0"/>
              </a:spcBef>
              <a:spcAft>
                <a:spcPts val="0"/>
              </a:spcAft>
              <a:buClr>
                <a:schemeClr val="lt1"/>
              </a:buClr>
              <a:buSzPts val="7200"/>
              <a:buFont typeface="Forum"/>
              <a:buNone/>
              <a:defRPr sz="7200"/>
            </a:lvl1pPr>
            <a:lvl2pPr lvl="1">
              <a:spcBef>
                <a:spcPts val="0"/>
              </a:spcBef>
              <a:spcAft>
                <a:spcPts val="0"/>
              </a:spcAft>
              <a:buClr>
                <a:schemeClr val="lt1"/>
              </a:buClr>
              <a:buSzPts val="1400"/>
              <a:buFont typeface="Forum"/>
              <a:buNone/>
              <a:defRPr>
                <a:latin typeface="Forum"/>
                <a:ea typeface="Forum"/>
                <a:cs typeface="Forum"/>
                <a:sym typeface="Forum"/>
              </a:defRPr>
            </a:lvl2pPr>
            <a:lvl3pPr lvl="2">
              <a:spcBef>
                <a:spcPts val="0"/>
              </a:spcBef>
              <a:spcAft>
                <a:spcPts val="0"/>
              </a:spcAft>
              <a:buClr>
                <a:schemeClr val="lt1"/>
              </a:buClr>
              <a:buSzPts val="1400"/>
              <a:buFont typeface="Forum"/>
              <a:buNone/>
              <a:defRPr>
                <a:latin typeface="Forum"/>
                <a:ea typeface="Forum"/>
                <a:cs typeface="Forum"/>
                <a:sym typeface="Forum"/>
              </a:defRPr>
            </a:lvl3pPr>
            <a:lvl4pPr lvl="3">
              <a:spcBef>
                <a:spcPts val="0"/>
              </a:spcBef>
              <a:spcAft>
                <a:spcPts val="0"/>
              </a:spcAft>
              <a:buClr>
                <a:schemeClr val="lt1"/>
              </a:buClr>
              <a:buSzPts val="1400"/>
              <a:buFont typeface="Forum"/>
              <a:buNone/>
              <a:defRPr>
                <a:latin typeface="Forum"/>
                <a:ea typeface="Forum"/>
                <a:cs typeface="Forum"/>
                <a:sym typeface="Forum"/>
              </a:defRPr>
            </a:lvl4pPr>
            <a:lvl5pPr lvl="4">
              <a:spcBef>
                <a:spcPts val="0"/>
              </a:spcBef>
              <a:spcAft>
                <a:spcPts val="0"/>
              </a:spcAft>
              <a:buClr>
                <a:schemeClr val="lt1"/>
              </a:buClr>
              <a:buSzPts val="1400"/>
              <a:buFont typeface="Forum"/>
              <a:buNone/>
              <a:defRPr>
                <a:latin typeface="Forum"/>
                <a:ea typeface="Forum"/>
                <a:cs typeface="Forum"/>
                <a:sym typeface="Forum"/>
              </a:defRPr>
            </a:lvl5pPr>
            <a:lvl6pPr lvl="5">
              <a:spcBef>
                <a:spcPts val="0"/>
              </a:spcBef>
              <a:spcAft>
                <a:spcPts val="0"/>
              </a:spcAft>
              <a:buClr>
                <a:schemeClr val="lt1"/>
              </a:buClr>
              <a:buSzPts val="1400"/>
              <a:buFont typeface="Forum"/>
              <a:buNone/>
              <a:defRPr>
                <a:latin typeface="Forum"/>
                <a:ea typeface="Forum"/>
                <a:cs typeface="Forum"/>
                <a:sym typeface="Forum"/>
              </a:defRPr>
            </a:lvl6pPr>
            <a:lvl7pPr lvl="6">
              <a:spcBef>
                <a:spcPts val="0"/>
              </a:spcBef>
              <a:spcAft>
                <a:spcPts val="0"/>
              </a:spcAft>
              <a:buClr>
                <a:schemeClr val="lt1"/>
              </a:buClr>
              <a:buSzPts val="1400"/>
              <a:buFont typeface="Forum"/>
              <a:buNone/>
              <a:defRPr>
                <a:latin typeface="Forum"/>
                <a:ea typeface="Forum"/>
                <a:cs typeface="Forum"/>
                <a:sym typeface="Forum"/>
              </a:defRPr>
            </a:lvl7pPr>
            <a:lvl8pPr lvl="7">
              <a:spcBef>
                <a:spcPts val="0"/>
              </a:spcBef>
              <a:spcAft>
                <a:spcPts val="0"/>
              </a:spcAft>
              <a:buClr>
                <a:schemeClr val="lt1"/>
              </a:buClr>
              <a:buSzPts val="1400"/>
              <a:buFont typeface="Forum"/>
              <a:buNone/>
              <a:defRPr>
                <a:latin typeface="Forum"/>
                <a:ea typeface="Forum"/>
                <a:cs typeface="Forum"/>
                <a:sym typeface="Forum"/>
              </a:defRPr>
            </a:lvl8pPr>
            <a:lvl9pPr lvl="8">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184" name="Google Shape;184;p13"/>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PIs">
  <p:cSld name="CUSTOM_5">
    <p:spTree>
      <p:nvGrpSpPr>
        <p:cNvPr id="185" name="Shape 185"/>
        <p:cNvGrpSpPr/>
        <p:nvPr/>
      </p:nvGrpSpPr>
      <p:grpSpPr>
        <a:xfrm>
          <a:off x="0" y="0"/>
          <a:ext cx="0" cy="0"/>
          <a:chOff x="0" y="0"/>
          <a:chExt cx="0" cy="0"/>
        </a:xfrm>
      </p:grpSpPr>
      <p:sp>
        <p:nvSpPr>
          <p:cNvPr id="186" name="Google Shape;186;p14"/>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
        <p:nvSpPr>
          <p:cNvPr id="187" name="Google Shape;187;p14"/>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188" name="Google Shape;188;p14"/>
          <p:cNvSpPr txBox="1"/>
          <p:nvPr>
            <p:ph idx="2" type="body"/>
          </p:nvPr>
        </p:nvSpPr>
        <p:spPr>
          <a:xfrm>
            <a:off x="232375" y="2557050"/>
            <a:ext cx="2101200" cy="6897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DM Sans"/>
              <a:buChar char="●"/>
              <a:defRPr/>
            </a:lvl1pPr>
            <a:lvl2pPr indent="-292100" lvl="1" marL="914400">
              <a:spcBef>
                <a:spcPts val="0"/>
              </a:spcBef>
              <a:spcAft>
                <a:spcPts val="0"/>
              </a:spcAft>
              <a:buClr>
                <a:schemeClr val="lt1"/>
              </a:buClr>
              <a:buSzPts val="1000"/>
              <a:buFont typeface="DM Sans"/>
              <a:buChar char="○"/>
              <a:defRPr/>
            </a:lvl2pPr>
            <a:lvl3pPr indent="-292100" lvl="2" marL="1371600">
              <a:spcBef>
                <a:spcPts val="0"/>
              </a:spcBef>
              <a:spcAft>
                <a:spcPts val="0"/>
              </a:spcAft>
              <a:buClr>
                <a:schemeClr val="lt1"/>
              </a:buClr>
              <a:buSzPts val="1000"/>
              <a:buFont typeface="DM Sans"/>
              <a:buChar char="■"/>
              <a:defRPr/>
            </a:lvl3pPr>
            <a:lvl4pPr indent="-292100" lvl="3" marL="1828800">
              <a:spcBef>
                <a:spcPts val="0"/>
              </a:spcBef>
              <a:spcAft>
                <a:spcPts val="0"/>
              </a:spcAft>
              <a:buClr>
                <a:schemeClr val="lt1"/>
              </a:buClr>
              <a:buSzPts val="1000"/>
              <a:buFont typeface="DM Sans"/>
              <a:buChar char="●"/>
              <a:defRPr/>
            </a:lvl4pPr>
            <a:lvl5pPr indent="-292100" lvl="4" marL="2286000">
              <a:spcBef>
                <a:spcPts val="0"/>
              </a:spcBef>
              <a:spcAft>
                <a:spcPts val="0"/>
              </a:spcAft>
              <a:buClr>
                <a:schemeClr val="lt1"/>
              </a:buClr>
              <a:buSzPts val="1000"/>
              <a:buFont typeface="DM Sans"/>
              <a:buChar char="○"/>
              <a:defRPr/>
            </a:lvl5pPr>
            <a:lvl6pPr indent="-292100" lvl="5" marL="2743200">
              <a:spcBef>
                <a:spcPts val="0"/>
              </a:spcBef>
              <a:spcAft>
                <a:spcPts val="0"/>
              </a:spcAft>
              <a:buClr>
                <a:schemeClr val="lt1"/>
              </a:buClr>
              <a:buSzPts val="1000"/>
              <a:buFont typeface="DM Sans"/>
              <a:buChar char="■"/>
              <a:defRPr/>
            </a:lvl6pPr>
            <a:lvl7pPr indent="-292100" lvl="6" marL="3200400">
              <a:spcBef>
                <a:spcPts val="0"/>
              </a:spcBef>
              <a:spcAft>
                <a:spcPts val="0"/>
              </a:spcAft>
              <a:buClr>
                <a:schemeClr val="lt1"/>
              </a:buClr>
              <a:buSzPts val="1000"/>
              <a:buFont typeface="DM Sans"/>
              <a:buChar char="●"/>
              <a:defRPr/>
            </a:lvl7pPr>
            <a:lvl8pPr indent="-292100" lvl="7" marL="3657600">
              <a:spcBef>
                <a:spcPts val="0"/>
              </a:spcBef>
              <a:spcAft>
                <a:spcPts val="0"/>
              </a:spcAft>
              <a:buClr>
                <a:schemeClr val="lt1"/>
              </a:buClr>
              <a:buSzPts val="1000"/>
              <a:buFont typeface="DM Sans"/>
              <a:buChar char="○"/>
              <a:defRPr/>
            </a:lvl8pPr>
            <a:lvl9pPr indent="-292100" lvl="8" marL="4114800">
              <a:spcBef>
                <a:spcPts val="0"/>
              </a:spcBef>
              <a:spcAft>
                <a:spcPts val="0"/>
              </a:spcAft>
              <a:buClr>
                <a:schemeClr val="lt1"/>
              </a:buClr>
              <a:buSzPts val="1000"/>
              <a:buFont typeface="DM Sans"/>
              <a:buChar char="■"/>
              <a:defRPr/>
            </a:lvl9pPr>
          </a:lstStyle>
          <a:p/>
        </p:txBody>
      </p:sp>
      <p:sp>
        <p:nvSpPr>
          <p:cNvPr id="189" name="Google Shape;189;p14"/>
          <p:cNvSpPr txBox="1"/>
          <p:nvPr>
            <p:ph idx="3" type="subTitle"/>
          </p:nvPr>
        </p:nvSpPr>
        <p:spPr>
          <a:xfrm>
            <a:off x="233650" y="2062800"/>
            <a:ext cx="2101200" cy="452400"/>
          </a:xfrm>
          <a:prstGeom prst="rect">
            <a:avLst/>
          </a:prstGeom>
        </p:spPr>
        <p:txBody>
          <a:bodyPr anchorCtr="0" anchor="t" bIns="91425" lIns="0" spcFirstLastPara="1" rIns="91425" wrap="square" tIns="0">
            <a:noAutofit/>
          </a:bodyPr>
          <a:lstStyle>
            <a:lvl1pPr lvl="0">
              <a:lnSpc>
                <a:spcPct val="65000"/>
              </a:lnSpc>
              <a:spcBef>
                <a:spcPts val="0"/>
              </a:spcBef>
              <a:spcAft>
                <a:spcPts val="0"/>
              </a:spcAft>
              <a:buClr>
                <a:schemeClr val="lt1"/>
              </a:buClr>
              <a:buSzPts val="1800"/>
              <a:buFont typeface="Forum"/>
              <a:buNone/>
              <a:defRPr/>
            </a:lvl1pPr>
            <a:lvl2pPr lvl="1">
              <a:spcBef>
                <a:spcPts val="0"/>
              </a:spcBef>
              <a:spcAft>
                <a:spcPts val="0"/>
              </a:spcAft>
              <a:buClr>
                <a:schemeClr val="lt1"/>
              </a:buClr>
              <a:buSzPts val="1400"/>
              <a:buFont typeface="Forum"/>
              <a:buNone/>
              <a:defRPr>
                <a:latin typeface="Forum"/>
                <a:ea typeface="Forum"/>
                <a:cs typeface="Forum"/>
                <a:sym typeface="Forum"/>
              </a:defRPr>
            </a:lvl2pPr>
            <a:lvl3pPr lvl="2">
              <a:spcBef>
                <a:spcPts val="0"/>
              </a:spcBef>
              <a:spcAft>
                <a:spcPts val="0"/>
              </a:spcAft>
              <a:buClr>
                <a:schemeClr val="lt1"/>
              </a:buClr>
              <a:buSzPts val="1400"/>
              <a:buFont typeface="Forum"/>
              <a:buNone/>
              <a:defRPr>
                <a:latin typeface="Forum"/>
                <a:ea typeface="Forum"/>
                <a:cs typeface="Forum"/>
                <a:sym typeface="Forum"/>
              </a:defRPr>
            </a:lvl3pPr>
            <a:lvl4pPr lvl="3">
              <a:spcBef>
                <a:spcPts val="0"/>
              </a:spcBef>
              <a:spcAft>
                <a:spcPts val="0"/>
              </a:spcAft>
              <a:buClr>
                <a:schemeClr val="lt1"/>
              </a:buClr>
              <a:buSzPts val="1400"/>
              <a:buFont typeface="Forum"/>
              <a:buNone/>
              <a:defRPr>
                <a:latin typeface="Forum"/>
                <a:ea typeface="Forum"/>
                <a:cs typeface="Forum"/>
                <a:sym typeface="Forum"/>
              </a:defRPr>
            </a:lvl4pPr>
            <a:lvl5pPr lvl="4">
              <a:spcBef>
                <a:spcPts val="0"/>
              </a:spcBef>
              <a:spcAft>
                <a:spcPts val="0"/>
              </a:spcAft>
              <a:buClr>
                <a:schemeClr val="lt1"/>
              </a:buClr>
              <a:buSzPts val="1400"/>
              <a:buFont typeface="Forum"/>
              <a:buNone/>
              <a:defRPr>
                <a:latin typeface="Forum"/>
                <a:ea typeface="Forum"/>
                <a:cs typeface="Forum"/>
                <a:sym typeface="Forum"/>
              </a:defRPr>
            </a:lvl5pPr>
            <a:lvl6pPr lvl="5">
              <a:spcBef>
                <a:spcPts val="0"/>
              </a:spcBef>
              <a:spcAft>
                <a:spcPts val="0"/>
              </a:spcAft>
              <a:buClr>
                <a:schemeClr val="lt1"/>
              </a:buClr>
              <a:buSzPts val="1400"/>
              <a:buFont typeface="Forum"/>
              <a:buNone/>
              <a:defRPr>
                <a:latin typeface="Forum"/>
                <a:ea typeface="Forum"/>
                <a:cs typeface="Forum"/>
                <a:sym typeface="Forum"/>
              </a:defRPr>
            </a:lvl6pPr>
            <a:lvl7pPr lvl="6">
              <a:spcBef>
                <a:spcPts val="0"/>
              </a:spcBef>
              <a:spcAft>
                <a:spcPts val="0"/>
              </a:spcAft>
              <a:buClr>
                <a:schemeClr val="lt1"/>
              </a:buClr>
              <a:buSzPts val="1400"/>
              <a:buFont typeface="Forum"/>
              <a:buNone/>
              <a:defRPr>
                <a:latin typeface="Forum"/>
                <a:ea typeface="Forum"/>
                <a:cs typeface="Forum"/>
                <a:sym typeface="Forum"/>
              </a:defRPr>
            </a:lvl7pPr>
            <a:lvl8pPr lvl="7">
              <a:spcBef>
                <a:spcPts val="0"/>
              </a:spcBef>
              <a:spcAft>
                <a:spcPts val="0"/>
              </a:spcAft>
              <a:buClr>
                <a:schemeClr val="lt1"/>
              </a:buClr>
              <a:buSzPts val="1400"/>
              <a:buFont typeface="Forum"/>
              <a:buNone/>
              <a:defRPr>
                <a:latin typeface="Forum"/>
                <a:ea typeface="Forum"/>
                <a:cs typeface="Forum"/>
                <a:sym typeface="Forum"/>
              </a:defRPr>
            </a:lvl8pPr>
            <a:lvl9pPr lvl="8">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190" name="Google Shape;190;p14"/>
          <p:cNvSpPr txBox="1"/>
          <p:nvPr>
            <p:ph idx="4" type="subTitle"/>
          </p:nvPr>
        </p:nvSpPr>
        <p:spPr>
          <a:xfrm>
            <a:off x="2423700" y="2064300"/>
            <a:ext cx="2101200" cy="452400"/>
          </a:xfrm>
          <a:prstGeom prst="rect">
            <a:avLst/>
          </a:prstGeom>
        </p:spPr>
        <p:txBody>
          <a:bodyPr anchorCtr="0" anchor="t" bIns="91425" lIns="0" spcFirstLastPara="1" rIns="91425" wrap="square" tIns="0">
            <a:noAutofit/>
          </a:bodyPr>
          <a:lstStyle>
            <a:lvl1pPr lvl="0">
              <a:lnSpc>
                <a:spcPct val="65000"/>
              </a:lnSpc>
              <a:spcBef>
                <a:spcPts val="0"/>
              </a:spcBef>
              <a:spcAft>
                <a:spcPts val="0"/>
              </a:spcAft>
              <a:buClr>
                <a:schemeClr val="lt1"/>
              </a:buClr>
              <a:buSzPts val="1800"/>
              <a:buFont typeface="Forum"/>
              <a:buNone/>
              <a:defRPr/>
            </a:lvl1pPr>
            <a:lvl2pPr lvl="1">
              <a:spcBef>
                <a:spcPts val="0"/>
              </a:spcBef>
              <a:spcAft>
                <a:spcPts val="0"/>
              </a:spcAft>
              <a:buClr>
                <a:schemeClr val="lt1"/>
              </a:buClr>
              <a:buSzPts val="1400"/>
              <a:buFont typeface="Forum"/>
              <a:buNone/>
              <a:defRPr>
                <a:latin typeface="Forum"/>
                <a:ea typeface="Forum"/>
                <a:cs typeface="Forum"/>
                <a:sym typeface="Forum"/>
              </a:defRPr>
            </a:lvl2pPr>
            <a:lvl3pPr lvl="2">
              <a:spcBef>
                <a:spcPts val="0"/>
              </a:spcBef>
              <a:spcAft>
                <a:spcPts val="0"/>
              </a:spcAft>
              <a:buClr>
                <a:schemeClr val="lt1"/>
              </a:buClr>
              <a:buSzPts val="1400"/>
              <a:buFont typeface="Forum"/>
              <a:buNone/>
              <a:defRPr>
                <a:latin typeface="Forum"/>
                <a:ea typeface="Forum"/>
                <a:cs typeface="Forum"/>
                <a:sym typeface="Forum"/>
              </a:defRPr>
            </a:lvl3pPr>
            <a:lvl4pPr lvl="3">
              <a:spcBef>
                <a:spcPts val="0"/>
              </a:spcBef>
              <a:spcAft>
                <a:spcPts val="0"/>
              </a:spcAft>
              <a:buClr>
                <a:schemeClr val="lt1"/>
              </a:buClr>
              <a:buSzPts val="1400"/>
              <a:buFont typeface="Forum"/>
              <a:buNone/>
              <a:defRPr>
                <a:latin typeface="Forum"/>
                <a:ea typeface="Forum"/>
                <a:cs typeface="Forum"/>
                <a:sym typeface="Forum"/>
              </a:defRPr>
            </a:lvl4pPr>
            <a:lvl5pPr lvl="4">
              <a:spcBef>
                <a:spcPts val="0"/>
              </a:spcBef>
              <a:spcAft>
                <a:spcPts val="0"/>
              </a:spcAft>
              <a:buClr>
                <a:schemeClr val="lt1"/>
              </a:buClr>
              <a:buSzPts val="1400"/>
              <a:buFont typeface="Forum"/>
              <a:buNone/>
              <a:defRPr>
                <a:latin typeface="Forum"/>
                <a:ea typeface="Forum"/>
                <a:cs typeface="Forum"/>
                <a:sym typeface="Forum"/>
              </a:defRPr>
            </a:lvl5pPr>
            <a:lvl6pPr lvl="5">
              <a:spcBef>
                <a:spcPts val="0"/>
              </a:spcBef>
              <a:spcAft>
                <a:spcPts val="0"/>
              </a:spcAft>
              <a:buClr>
                <a:schemeClr val="lt1"/>
              </a:buClr>
              <a:buSzPts val="1400"/>
              <a:buFont typeface="Forum"/>
              <a:buNone/>
              <a:defRPr>
                <a:latin typeface="Forum"/>
                <a:ea typeface="Forum"/>
                <a:cs typeface="Forum"/>
                <a:sym typeface="Forum"/>
              </a:defRPr>
            </a:lvl6pPr>
            <a:lvl7pPr lvl="6">
              <a:spcBef>
                <a:spcPts val="0"/>
              </a:spcBef>
              <a:spcAft>
                <a:spcPts val="0"/>
              </a:spcAft>
              <a:buClr>
                <a:schemeClr val="lt1"/>
              </a:buClr>
              <a:buSzPts val="1400"/>
              <a:buFont typeface="Forum"/>
              <a:buNone/>
              <a:defRPr>
                <a:latin typeface="Forum"/>
                <a:ea typeface="Forum"/>
                <a:cs typeface="Forum"/>
                <a:sym typeface="Forum"/>
              </a:defRPr>
            </a:lvl7pPr>
            <a:lvl8pPr lvl="7">
              <a:spcBef>
                <a:spcPts val="0"/>
              </a:spcBef>
              <a:spcAft>
                <a:spcPts val="0"/>
              </a:spcAft>
              <a:buClr>
                <a:schemeClr val="lt1"/>
              </a:buClr>
              <a:buSzPts val="1400"/>
              <a:buFont typeface="Forum"/>
              <a:buNone/>
              <a:defRPr>
                <a:latin typeface="Forum"/>
                <a:ea typeface="Forum"/>
                <a:cs typeface="Forum"/>
                <a:sym typeface="Forum"/>
              </a:defRPr>
            </a:lvl8pPr>
            <a:lvl9pPr lvl="8">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191" name="Google Shape;191;p14"/>
          <p:cNvSpPr txBox="1"/>
          <p:nvPr>
            <p:ph idx="5" type="subTitle"/>
          </p:nvPr>
        </p:nvSpPr>
        <p:spPr>
          <a:xfrm>
            <a:off x="4618800" y="2062800"/>
            <a:ext cx="2101200" cy="452400"/>
          </a:xfrm>
          <a:prstGeom prst="rect">
            <a:avLst/>
          </a:prstGeom>
        </p:spPr>
        <p:txBody>
          <a:bodyPr anchorCtr="0" anchor="t" bIns="91425" lIns="0" spcFirstLastPara="1" rIns="91425" wrap="square" tIns="0">
            <a:noAutofit/>
          </a:bodyPr>
          <a:lstStyle>
            <a:lvl1pPr lvl="0">
              <a:lnSpc>
                <a:spcPct val="65000"/>
              </a:lnSpc>
              <a:spcBef>
                <a:spcPts val="0"/>
              </a:spcBef>
              <a:spcAft>
                <a:spcPts val="0"/>
              </a:spcAft>
              <a:buClr>
                <a:schemeClr val="lt1"/>
              </a:buClr>
              <a:buSzPts val="1800"/>
              <a:buFont typeface="Forum"/>
              <a:buNone/>
              <a:defRPr/>
            </a:lvl1pPr>
            <a:lvl2pPr lvl="1">
              <a:spcBef>
                <a:spcPts val="0"/>
              </a:spcBef>
              <a:spcAft>
                <a:spcPts val="0"/>
              </a:spcAft>
              <a:buClr>
                <a:schemeClr val="lt1"/>
              </a:buClr>
              <a:buSzPts val="1400"/>
              <a:buFont typeface="Forum"/>
              <a:buNone/>
              <a:defRPr>
                <a:latin typeface="Forum"/>
                <a:ea typeface="Forum"/>
                <a:cs typeface="Forum"/>
                <a:sym typeface="Forum"/>
              </a:defRPr>
            </a:lvl2pPr>
            <a:lvl3pPr lvl="2">
              <a:spcBef>
                <a:spcPts val="0"/>
              </a:spcBef>
              <a:spcAft>
                <a:spcPts val="0"/>
              </a:spcAft>
              <a:buClr>
                <a:schemeClr val="lt1"/>
              </a:buClr>
              <a:buSzPts val="1400"/>
              <a:buFont typeface="Forum"/>
              <a:buNone/>
              <a:defRPr>
                <a:latin typeface="Forum"/>
                <a:ea typeface="Forum"/>
                <a:cs typeface="Forum"/>
                <a:sym typeface="Forum"/>
              </a:defRPr>
            </a:lvl3pPr>
            <a:lvl4pPr lvl="3">
              <a:spcBef>
                <a:spcPts val="0"/>
              </a:spcBef>
              <a:spcAft>
                <a:spcPts val="0"/>
              </a:spcAft>
              <a:buClr>
                <a:schemeClr val="lt1"/>
              </a:buClr>
              <a:buSzPts val="1400"/>
              <a:buFont typeface="Forum"/>
              <a:buNone/>
              <a:defRPr>
                <a:latin typeface="Forum"/>
                <a:ea typeface="Forum"/>
                <a:cs typeface="Forum"/>
                <a:sym typeface="Forum"/>
              </a:defRPr>
            </a:lvl4pPr>
            <a:lvl5pPr lvl="4">
              <a:spcBef>
                <a:spcPts val="0"/>
              </a:spcBef>
              <a:spcAft>
                <a:spcPts val="0"/>
              </a:spcAft>
              <a:buClr>
                <a:schemeClr val="lt1"/>
              </a:buClr>
              <a:buSzPts val="1400"/>
              <a:buFont typeface="Forum"/>
              <a:buNone/>
              <a:defRPr>
                <a:latin typeface="Forum"/>
                <a:ea typeface="Forum"/>
                <a:cs typeface="Forum"/>
                <a:sym typeface="Forum"/>
              </a:defRPr>
            </a:lvl5pPr>
            <a:lvl6pPr lvl="5">
              <a:spcBef>
                <a:spcPts val="0"/>
              </a:spcBef>
              <a:spcAft>
                <a:spcPts val="0"/>
              </a:spcAft>
              <a:buClr>
                <a:schemeClr val="lt1"/>
              </a:buClr>
              <a:buSzPts val="1400"/>
              <a:buFont typeface="Forum"/>
              <a:buNone/>
              <a:defRPr>
                <a:latin typeface="Forum"/>
                <a:ea typeface="Forum"/>
                <a:cs typeface="Forum"/>
                <a:sym typeface="Forum"/>
              </a:defRPr>
            </a:lvl6pPr>
            <a:lvl7pPr lvl="6">
              <a:spcBef>
                <a:spcPts val="0"/>
              </a:spcBef>
              <a:spcAft>
                <a:spcPts val="0"/>
              </a:spcAft>
              <a:buClr>
                <a:schemeClr val="lt1"/>
              </a:buClr>
              <a:buSzPts val="1400"/>
              <a:buFont typeface="Forum"/>
              <a:buNone/>
              <a:defRPr>
                <a:latin typeface="Forum"/>
                <a:ea typeface="Forum"/>
                <a:cs typeface="Forum"/>
                <a:sym typeface="Forum"/>
              </a:defRPr>
            </a:lvl7pPr>
            <a:lvl8pPr lvl="7">
              <a:spcBef>
                <a:spcPts val="0"/>
              </a:spcBef>
              <a:spcAft>
                <a:spcPts val="0"/>
              </a:spcAft>
              <a:buClr>
                <a:schemeClr val="lt1"/>
              </a:buClr>
              <a:buSzPts val="1400"/>
              <a:buFont typeface="Forum"/>
              <a:buNone/>
              <a:defRPr>
                <a:latin typeface="Forum"/>
                <a:ea typeface="Forum"/>
                <a:cs typeface="Forum"/>
                <a:sym typeface="Forum"/>
              </a:defRPr>
            </a:lvl8pPr>
            <a:lvl9pPr lvl="8">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192" name="Google Shape;192;p14"/>
          <p:cNvSpPr txBox="1"/>
          <p:nvPr>
            <p:ph idx="6" type="subTitle"/>
          </p:nvPr>
        </p:nvSpPr>
        <p:spPr>
          <a:xfrm>
            <a:off x="6813900" y="2062800"/>
            <a:ext cx="2101200" cy="452400"/>
          </a:xfrm>
          <a:prstGeom prst="rect">
            <a:avLst/>
          </a:prstGeom>
        </p:spPr>
        <p:txBody>
          <a:bodyPr anchorCtr="0" anchor="t" bIns="91425" lIns="0" spcFirstLastPara="1" rIns="91425" wrap="square" tIns="0">
            <a:noAutofit/>
          </a:bodyPr>
          <a:lstStyle>
            <a:lvl1pPr lvl="0">
              <a:lnSpc>
                <a:spcPct val="65000"/>
              </a:lnSpc>
              <a:spcBef>
                <a:spcPts val="0"/>
              </a:spcBef>
              <a:spcAft>
                <a:spcPts val="0"/>
              </a:spcAft>
              <a:buClr>
                <a:schemeClr val="lt1"/>
              </a:buClr>
              <a:buSzPts val="1800"/>
              <a:buFont typeface="Forum"/>
              <a:buNone/>
              <a:defRPr/>
            </a:lvl1pPr>
            <a:lvl2pPr lvl="1">
              <a:spcBef>
                <a:spcPts val="0"/>
              </a:spcBef>
              <a:spcAft>
                <a:spcPts val="0"/>
              </a:spcAft>
              <a:buClr>
                <a:schemeClr val="lt1"/>
              </a:buClr>
              <a:buSzPts val="1400"/>
              <a:buFont typeface="Forum"/>
              <a:buNone/>
              <a:defRPr>
                <a:latin typeface="Forum"/>
                <a:ea typeface="Forum"/>
                <a:cs typeface="Forum"/>
                <a:sym typeface="Forum"/>
              </a:defRPr>
            </a:lvl2pPr>
            <a:lvl3pPr lvl="2">
              <a:spcBef>
                <a:spcPts val="0"/>
              </a:spcBef>
              <a:spcAft>
                <a:spcPts val="0"/>
              </a:spcAft>
              <a:buClr>
                <a:schemeClr val="lt1"/>
              </a:buClr>
              <a:buSzPts val="1400"/>
              <a:buFont typeface="Forum"/>
              <a:buNone/>
              <a:defRPr>
                <a:latin typeface="Forum"/>
                <a:ea typeface="Forum"/>
                <a:cs typeface="Forum"/>
                <a:sym typeface="Forum"/>
              </a:defRPr>
            </a:lvl3pPr>
            <a:lvl4pPr lvl="3">
              <a:spcBef>
                <a:spcPts val="0"/>
              </a:spcBef>
              <a:spcAft>
                <a:spcPts val="0"/>
              </a:spcAft>
              <a:buClr>
                <a:schemeClr val="lt1"/>
              </a:buClr>
              <a:buSzPts val="1400"/>
              <a:buFont typeface="Forum"/>
              <a:buNone/>
              <a:defRPr>
                <a:latin typeface="Forum"/>
                <a:ea typeface="Forum"/>
                <a:cs typeface="Forum"/>
                <a:sym typeface="Forum"/>
              </a:defRPr>
            </a:lvl4pPr>
            <a:lvl5pPr lvl="4">
              <a:spcBef>
                <a:spcPts val="0"/>
              </a:spcBef>
              <a:spcAft>
                <a:spcPts val="0"/>
              </a:spcAft>
              <a:buClr>
                <a:schemeClr val="lt1"/>
              </a:buClr>
              <a:buSzPts val="1400"/>
              <a:buFont typeface="Forum"/>
              <a:buNone/>
              <a:defRPr>
                <a:latin typeface="Forum"/>
                <a:ea typeface="Forum"/>
                <a:cs typeface="Forum"/>
                <a:sym typeface="Forum"/>
              </a:defRPr>
            </a:lvl5pPr>
            <a:lvl6pPr lvl="5">
              <a:spcBef>
                <a:spcPts val="0"/>
              </a:spcBef>
              <a:spcAft>
                <a:spcPts val="0"/>
              </a:spcAft>
              <a:buClr>
                <a:schemeClr val="lt1"/>
              </a:buClr>
              <a:buSzPts val="1400"/>
              <a:buFont typeface="Forum"/>
              <a:buNone/>
              <a:defRPr>
                <a:latin typeface="Forum"/>
                <a:ea typeface="Forum"/>
                <a:cs typeface="Forum"/>
                <a:sym typeface="Forum"/>
              </a:defRPr>
            </a:lvl6pPr>
            <a:lvl7pPr lvl="6">
              <a:spcBef>
                <a:spcPts val="0"/>
              </a:spcBef>
              <a:spcAft>
                <a:spcPts val="0"/>
              </a:spcAft>
              <a:buClr>
                <a:schemeClr val="lt1"/>
              </a:buClr>
              <a:buSzPts val="1400"/>
              <a:buFont typeface="Forum"/>
              <a:buNone/>
              <a:defRPr>
                <a:latin typeface="Forum"/>
                <a:ea typeface="Forum"/>
                <a:cs typeface="Forum"/>
                <a:sym typeface="Forum"/>
              </a:defRPr>
            </a:lvl7pPr>
            <a:lvl8pPr lvl="7">
              <a:spcBef>
                <a:spcPts val="0"/>
              </a:spcBef>
              <a:spcAft>
                <a:spcPts val="0"/>
              </a:spcAft>
              <a:buClr>
                <a:schemeClr val="lt1"/>
              </a:buClr>
              <a:buSzPts val="1400"/>
              <a:buFont typeface="Forum"/>
              <a:buNone/>
              <a:defRPr>
                <a:latin typeface="Forum"/>
                <a:ea typeface="Forum"/>
                <a:cs typeface="Forum"/>
                <a:sym typeface="Forum"/>
              </a:defRPr>
            </a:lvl8pPr>
            <a:lvl9pPr lvl="8">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193" name="Google Shape;193;p14"/>
          <p:cNvSpPr txBox="1"/>
          <p:nvPr>
            <p:ph idx="7" type="body"/>
          </p:nvPr>
        </p:nvSpPr>
        <p:spPr>
          <a:xfrm>
            <a:off x="2423850" y="2557050"/>
            <a:ext cx="2101200" cy="6897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DM Sans"/>
              <a:buChar char="●"/>
              <a:defRPr/>
            </a:lvl1pPr>
            <a:lvl2pPr indent="-292100" lvl="1" marL="914400">
              <a:spcBef>
                <a:spcPts val="0"/>
              </a:spcBef>
              <a:spcAft>
                <a:spcPts val="0"/>
              </a:spcAft>
              <a:buClr>
                <a:schemeClr val="lt1"/>
              </a:buClr>
              <a:buSzPts val="1000"/>
              <a:buFont typeface="DM Sans"/>
              <a:buChar char="○"/>
              <a:defRPr/>
            </a:lvl2pPr>
            <a:lvl3pPr indent="-292100" lvl="2" marL="1371600">
              <a:spcBef>
                <a:spcPts val="0"/>
              </a:spcBef>
              <a:spcAft>
                <a:spcPts val="0"/>
              </a:spcAft>
              <a:buClr>
                <a:schemeClr val="lt1"/>
              </a:buClr>
              <a:buSzPts val="1000"/>
              <a:buFont typeface="DM Sans"/>
              <a:buChar char="■"/>
              <a:defRPr/>
            </a:lvl3pPr>
            <a:lvl4pPr indent="-292100" lvl="3" marL="1828800">
              <a:spcBef>
                <a:spcPts val="0"/>
              </a:spcBef>
              <a:spcAft>
                <a:spcPts val="0"/>
              </a:spcAft>
              <a:buClr>
                <a:schemeClr val="lt1"/>
              </a:buClr>
              <a:buSzPts val="1000"/>
              <a:buFont typeface="DM Sans"/>
              <a:buChar char="●"/>
              <a:defRPr/>
            </a:lvl4pPr>
            <a:lvl5pPr indent="-292100" lvl="4" marL="2286000">
              <a:spcBef>
                <a:spcPts val="0"/>
              </a:spcBef>
              <a:spcAft>
                <a:spcPts val="0"/>
              </a:spcAft>
              <a:buClr>
                <a:schemeClr val="lt1"/>
              </a:buClr>
              <a:buSzPts val="1000"/>
              <a:buFont typeface="DM Sans"/>
              <a:buChar char="○"/>
              <a:defRPr/>
            </a:lvl5pPr>
            <a:lvl6pPr indent="-292100" lvl="5" marL="2743200">
              <a:spcBef>
                <a:spcPts val="0"/>
              </a:spcBef>
              <a:spcAft>
                <a:spcPts val="0"/>
              </a:spcAft>
              <a:buClr>
                <a:schemeClr val="lt1"/>
              </a:buClr>
              <a:buSzPts val="1000"/>
              <a:buFont typeface="DM Sans"/>
              <a:buChar char="■"/>
              <a:defRPr/>
            </a:lvl6pPr>
            <a:lvl7pPr indent="-292100" lvl="6" marL="3200400">
              <a:spcBef>
                <a:spcPts val="0"/>
              </a:spcBef>
              <a:spcAft>
                <a:spcPts val="0"/>
              </a:spcAft>
              <a:buClr>
                <a:schemeClr val="lt1"/>
              </a:buClr>
              <a:buSzPts val="1000"/>
              <a:buFont typeface="DM Sans"/>
              <a:buChar char="●"/>
              <a:defRPr/>
            </a:lvl7pPr>
            <a:lvl8pPr indent="-292100" lvl="7" marL="3657600">
              <a:spcBef>
                <a:spcPts val="0"/>
              </a:spcBef>
              <a:spcAft>
                <a:spcPts val="0"/>
              </a:spcAft>
              <a:buClr>
                <a:schemeClr val="lt1"/>
              </a:buClr>
              <a:buSzPts val="1000"/>
              <a:buFont typeface="DM Sans"/>
              <a:buChar char="○"/>
              <a:defRPr/>
            </a:lvl8pPr>
            <a:lvl9pPr indent="-292100" lvl="8" marL="4114800">
              <a:spcBef>
                <a:spcPts val="0"/>
              </a:spcBef>
              <a:spcAft>
                <a:spcPts val="0"/>
              </a:spcAft>
              <a:buClr>
                <a:schemeClr val="lt1"/>
              </a:buClr>
              <a:buSzPts val="1000"/>
              <a:buFont typeface="DM Sans"/>
              <a:buChar char="■"/>
              <a:defRPr/>
            </a:lvl9pPr>
          </a:lstStyle>
          <a:p/>
        </p:txBody>
      </p:sp>
      <p:sp>
        <p:nvSpPr>
          <p:cNvPr id="194" name="Google Shape;194;p14"/>
          <p:cNvSpPr txBox="1"/>
          <p:nvPr>
            <p:ph idx="8" type="body"/>
          </p:nvPr>
        </p:nvSpPr>
        <p:spPr>
          <a:xfrm>
            <a:off x="4615325" y="2553000"/>
            <a:ext cx="2101200" cy="6897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DM Sans"/>
              <a:buChar char="●"/>
              <a:defRPr/>
            </a:lvl1pPr>
            <a:lvl2pPr indent="-292100" lvl="1" marL="914400">
              <a:spcBef>
                <a:spcPts val="0"/>
              </a:spcBef>
              <a:spcAft>
                <a:spcPts val="0"/>
              </a:spcAft>
              <a:buClr>
                <a:schemeClr val="lt1"/>
              </a:buClr>
              <a:buSzPts val="1000"/>
              <a:buFont typeface="DM Sans"/>
              <a:buChar char="○"/>
              <a:defRPr/>
            </a:lvl2pPr>
            <a:lvl3pPr indent="-292100" lvl="2" marL="1371600">
              <a:spcBef>
                <a:spcPts val="0"/>
              </a:spcBef>
              <a:spcAft>
                <a:spcPts val="0"/>
              </a:spcAft>
              <a:buClr>
                <a:schemeClr val="lt1"/>
              </a:buClr>
              <a:buSzPts val="1000"/>
              <a:buFont typeface="DM Sans"/>
              <a:buChar char="■"/>
              <a:defRPr/>
            </a:lvl3pPr>
            <a:lvl4pPr indent="-292100" lvl="3" marL="1828800">
              <a:spcBef>
                <a:spcPts val="0"/>
              </a:spcBef>
              <a:spcAft>
                <a:spcPts val="0"/>
              </a:spcAft>
              <a:buClr>
                <a:schemeClr val="lt1"/>
              </a:buClr>
              <a:buSzPts val="1000"/>
              <a:buFont typeface="DM Sans"/>
              <a:buChar char="●"/>
              <a:defRPr/>
            </a:lvl4pPr>
            <a:lvl5pPr indent="-292100" lvl="4" marL="2286000">
              <a:spcBef>
                <a:spcPts val="0"/>
              </a:spcBef>
              <a:spcAft>
                <a:spcPts val="0"/>
              </a:spcAft>
              <a:buClr>
                <a:schemeClr val="lt1"/>
              </a:buClr>
              <a:buSzPts val="1000"/>
              <a:buFont typeface="DM Sans"/>
              <a:buChar char="○"/>
              <a:defRPr/>
            </a:lvl5pPr>
            <a:lvl6pPr indent="-292100" lvl="5" marL="2743200">
              <a:spcBef>
                <a:spcPts val="0"/>
              </a:spcBef>
              <a:spcAft>
                <a:spcPts val="0"/>
              </a:spcAft>
              <a:buClr>
                <a:schemeClr val="lt1"/>
              </a:buClr>
              <a:buSzPts val="1000"/>
              <a:buFont typeface="DM Sans"/>
              <a:buChar char="■"/>
              <a:defRPr/>
            </a:lvl6pPr>
            <a:lvl7pPr indent="-292100" lvl="6" marL="3200400">
              <a:spcBef>
                <a:spcPts val="0"/>
              </a:spcBef>
              <a:spcAft>
                <a:spcPts val="0"/>
              </a:spcAft>
              <a:buClr>
                <a:schemeClr val="lt1"/>
              </a:buClr>
              <a:buSzPts val="1000"/>
              <a:buFont typeface="DM Sans"/>
              <a:buChar char="●"/>
              <a:defRPr/>
            </a:lvl7pPr>
            <a:lvl8pPr indent="-292100" lvl="7" marL="3657600">
              <a:spcBef>
                <a:spcPts val="0"/>
              </a:spcBef>
              <a:spcAft>
                <a:spcPts val="0"/>
              </a:spcAft>
              <a:buClr>
                <a:schemeClr val="lt1"/>
              </a:buClr>
              <a:buSzPts val="1000"/>
              <a:buFont typeface="DM Sans"/>
              <a:buChar char="○"/>
              <a:defRPr/>
            </a:lvl8pPr>
            <a:lvl9pPr indent="-292100" lvl="8" marL="4114800">
              <a:spcBef>
                <a:spcPts val="0"/>
              </a:spcBef>
              <a:spcAft>
                <a:spcPts val="0"/>
              </a:spcAft>
              <a:buClr>
                <a:schemeClr val="lt1"/>
              </a:buClr>
              <a:buSzPts val="1000"/>
              <a:buFont typeface="DM Sans"/>
              <a:buChar char="■"/>
              <a:defRPr/>
            </a:lvl9pPr>
          </a:lstStyle>
          <a:p/>
        </p:txBody>
      </p:sp>
      <p:sp>
        <p:nvSpPr>
          <p:cNvPr id="195" name="Google Shape;195;p14"/>
          <p:cNvSpPr txBox="1"/>
          <p:nvPr>
            <p:ph idx="9" type="body"/>
          </p:nvPr>
        </p:nvSpPr>
        <p:spPr>
          <a:xfrm>
            <a:off x="6806800" y="2553000"/>
            <a:ext cx="2101200" cy="6897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DM Sans"/>
              <a:buChar char="●"/>
              <a:defRPr/>
            </a:lvl1pPr>
            <a:lvl2pPr indent="-292100" lvl="1" marL="914400">
              <a:spcBef>
                <a:spcPts val="0"/>
              </a:spcBef>
              <a:spcAft>
                <a:spcPts val="0"/>
              </a:spcAft>
              <a:buClr>
                <a:schemeClr val="lt1"/>
              </a:buClr>
              <a:buSzPts val="1000"/>
              <a:buFont typeface="DM Sans"/>
              <a:buChar char="○"/>
              <a:defRPr/>
            </a:lvl2pPr>
            <a:lvl3pPr indent="-292100" lvl="2" marL="1371600">
              <a:spcBef>
                <a:spcPts val="0"/>
              </a:spcBef>
              <a:spcAft>
                <a:spcPts val="0"/>
              </a:spcAft>
              <a:buClr>
                <a:schemeClr val="lt1"/>
              </a:buClr>
              <a:buSzPts val="1000"/>
              <a:buFont typeface="DM Sans"/>
              <a:buChar char="■"/>
              <a:defRPr/>
            </a:lvl3pPr>
            <a:lvl4pPr indent="-292100" lvl="3" marL="1828800">
              <a:spcBef>
                <a:spcPts val="0"/>
              </a:spcBef>
              <a:spcAft>
                <a:spcPts val="0"/>
              </a:spcAft>
              <a:buClr>
                <a:schemeClr val="lt1"/>
              </a:buClr>
              <a:buSzPts val="1000"/>
              <a:buFont typeface="DM Sans"/>
              <a:buChar char="●"/>
              <a:defRPr/>
            </a:lvl4pPr>
            <a:lvl5pPr indent="-292100" lvl="4" marL="2286000">
              <a:spcBef>
                <a:spcPts val="0"/>
              </a:spcBef>
              <a:spcAft>
                <a:spcPts val="0"/>
              </a:spcAft>
              <a:buClr>
                <a:schemeClr val="lt1"/>
              </a:buClr>
              <a:buSzPts val="1000"/>
              <a:buFont typeface="DM Sans"/>
              <a:buChar char="○"/>
              <a:defRPr/>
            </a:lvl5pPr>
            <a:lvl6pPr indent="-292100" lvl="5" marL="2743200">
              <a:spcBef>
                <a:spcPts val="0"/>
              </a:spcBef>
              <a:spcAft>
                <a:spcPts val="0"/>
              </a:spcAft>
              <a:buClr>
                <a:schemeClr val="lt1"/>
              </a:buClr>
              <a:buSzPts val="1000"/>
              <a:buFont typeface="DM Sans"/>
              <a:buChar char="■"/>
              <a:defRPr/>
            </a:lvl6pPr>
            <a:lvl7pPr indent="-292100" lvl="6" marL="3200400">
              <a:spcBef>
                <a:spcPts val="0"/>
              </a:spcBef>
              <a:spcAft>
                <a:spcPts val="0"/>
              </a:spcAft>
              <a:buClr>
                <a:schemeClr val="lt1"/>
              </a:buClr>
              <a:buSzPts val="1000"/>
              <a:buFont typeface="DM Sans"/>
              <a:buChar char="●"/>
              <a:defRPr/>
            </a:lvl7pPr>
            <a:lvl8pPr indent="-292100" lvl="7" marL="3657600">
              <a:spcBef>
                <a:spcPts val="0"/>
              </a:spcBef>
              <a:spcAft>
                <a:spcPts val="0"/>
              </a:spcAft>
              <a:buClr>
                <a:schemeClr val="lt1"/>
              </a:buClr>
              <a:buSzPts val="1000"/>
              <a:buFont typeface="DM Sans"/>
              <a:buChar char="○"/>
              <a:defRPr/>
            </a:lvl8pPr>
            <a:lvl9pPr indent="-292100" lvl="8" marL="4114800">
              <a:spcBef>
                <a:spcPts val="0"/>
              </a:spcBef>
              <a:spcAft>
                <a:spcPts val="0"/>
              </a:spcAft>
              <a:buClr>
                <a:schemeClr val="lt1"/>
              </a:buClr>
              <a:buSzPts val="1000"/>
              <a:buFont typeface="DM Sans"/>
              <a:buChar char="■"/>
              <a:defRPr/>
            </a:lvl9pPr>
          </a:lstStyle>
          <a:p/>
        </p:txBody>
      </p:sp>
      <p:sp>
        <p:nvSpPr>
          <p:cNvPr id="196" name="Google Shape;196;p14"/>
          <p:cNvSpPr txBox="1"/>
          <p:nvPr>
            <p:ph idx="13" type="subTitle"/>
          </p:nvPr>
        </p:nvSpPr>
        <p:spPr>
          <a:xfrm>
            <a:off x="433925" y="3625550"/>
            <a:ext cx="1896000" cy="117300"/>
          </a:xfrm>
          <a:prstGeom prst="rect">
            <a:avLst/>
          </a:prstGeom>
        </p:spPr>
        <p:txBody>
          <a:bodyPr anchorCtr="0" anchor="t" bIns="91425" lIns="0" spcFirstLastPara="1" rIns="91425" wrap="square" tIns="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197" name="Google Shape;197;p14"/>
          <p:cNvSpPr txBox="1"/>
          <p:nvPr>
            <p:ph idx="14" type="subTitle"/>
          </p:nvPr>
        </p:nvSpPr>
        <p:spPr>
          <a:xfrm>
            <a:off x="433925" y="4046153"/>
            <a:ext cx="1896000" cy="117300"/>
          </a:xfrm>
          <a:prstGeom prst="rect">
            <a:avLst/>
          </a:prstGeom>
        </p:spPr>
        <p:txBody>
          <a:bodyPr anchorCtr="0" anchor="t" bIns="91425" lIns="0" spcFirstLastPara="1" rIns="91425" wrap="square" tIns="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198" name="Google Shape;198;p14"/>
          <p:cNvSpPr txBox="1"/>
          <p:nvPr>
            <p:ph idx="15" type="subTitle"/>
          </p:nvPr>
        </p:nvSpPr>
        <p:spPr>
          <a:xfrm>
            <a:off x="433925" y="4464013"/>
            <a:ext cx="1896000" cy="117300"/>
          </a:xfrm>
          <a:prstGeom prst="rect">
            <a:avLst/>
          </a:prstGeom>
        </p:spPr>
        <p:txBody>
          <a:bodyPr anchorCtr="0" anchor="t" bIns="91425" lIns="0" spcFirstLastPara="1" rIns="91425" wrap="square" tIns="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199" name="Google Shape;199;p14"/>
          <p:cNvSpPr txBox="1"/>
          <p:nvPr>
            <p:ph idx="16" type="subTitle"/>
          </p:nvPr>
        </p:nvSpPr>
        <p:spPr>
          <a:xfrm>
            <a:off x="2629113" y="3625550"/>
            <a:ext cx="1896000" cy="117300"/>
          </a:xfrm>
          <a:prstGeom prst="rect">
            <a:avLst/>
          </a:prstGeom>
        </p:spPr>
        <p:txBody>
          <a:bodyPr anchorCtr="0" anchor="t" bIns="91425" lIns="0" spcFirstLastPara="1" rIns="91425" wrap="square" tIns="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200" name="Google Shape;200;p14"/>
          <p:cNvSpPr txBox="1"/>
          <p:nvPr>
            <p:ph idx="17" type="subTitle"/>
          </p:nvPr>
        </p:nvSpPr>
        <p:spPr>
          <a:xfrm>
            <a:off x="2629113" y="4046153"/>
            <a:ext cx="1896000" cy="117300"/>
          </a:xfrm>
          <a:prstGeom prst="rect">
            <a:avLst/>
          </a:prstGeom>
        </p:spPr>
        <p:txBody>
          <a:bodyPr anchorCtr="0" anchor="t" bIns="91425" lIns="0" spcFirstLastPara="1" rIns="91425" wrap="square" tIns="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201" name="Google Shape;201;p14"/>
          <p:cNvSpPr txBox="1"/>
          <p:nvPr>
            <p:ph idx="18" type="subTitle"/>
          </p:nvPr>
        </p:nvSpPr>
        <p:spPr>
          <a:xfrm>
            <a:off x="2629113" y="4464013"/>
            <a:ext cx="1896000" cy="117300"/>
          </a:xfrm>
          <a:prstGeom prst="rect">
            <a:avLst/>
          </a:prstGeom>
        </p:spPr>
        <p:txBody>
          <a:bodyPr anchorCtr="0" anchor="t" bIns="91425" lIns="0" spcFirstLastPara="1" rIns="91425" wrap="square" tIns="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202" name="Google Shape;202;p14"/>
          <p:cNvSpPr txBox="1"/>
          <p:nvPr>
            <p:ph idx="19" type="subTitle"/>
          </p:nvPr>
        </p:nvSpPr>
        <p:spPr>
          <a:xfrm>
            <a:off x="4824313" y="3625550"/>
            <a:ext cx="1896000" cy="117300"/>
          </a:xfrm>
          <a:prstGeom prst="rect">
            <a:avLst/>
          </a:prstGeom>
        </p:spPr>
        <p:txBody>
          <a:bodyPr anchorCtr="0" anchor="t" bIns="91425" lIns="0" spcFirstLastPara="1" rIns="91425" wrap="square" tIns="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203" name="Google Shape;203;p14"/>
          <p:cNvSpPr txBox="1"/>
          <p:nvPr>
            <p:ph idx="20" type="subTitle"/>
          </p:nvPr>
        </p:nvSpPr>
        <p:spPr>
          <a:xfrm>
            <a:off x="4824313" y="4046153"/>
            <a:ext cx="1896000" cy="117300"/>
          </a:xfrm>
          <a:prstGeom prst="rect">
            <a:avLst/>
          </a:prstGeom>
        </p:spPr>
        <p:txBody>
          <a:bodyPr anchorCtr="0" anchor="t" bIns="91425" lIns="0" spcFirstLastPara="1" rIns="91425" wrap="square" tIns="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204" name="Google Shape;204;p14"/>
          <p:cNvSpPr txBox="1"/>
          <p:nvPr>
            <p:ph idx="21" type="subTitle"/>
          </p:nvPr>
        </p:nvSpPr>
        <p:spPr>
          <a:xfrm>
            <a:off x="4824313" y="4464013"/>
            <a:ext cx="1896000" cy="117300"/>
          </a:xfrm>
          <a:prstGeom prst="rect">
            <a:avLst/>
          </a:prstGeom>
        </p:spPr>
        <p:txBody>
          <a:bodyPr anchorCtr="0" anchor="t" bIns="91425" lIns="0" spcFirstLastPara="1" rIns="91425" wrap="square" tIns="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205" name="Google Shape;205;p14"/>
          <p:cNvSpPr txBox="1"/>
          <p:nvPr>
            <p:ph idx="22" type="subTitle"/>
          </p:nvPr>
        </p:nvSpPr>
        <p:spPr>
          <a:xfrm>
            <a:off x="7019513" y="3625550"/>
            <a:ext cx="1896000" cy="117300"/>
          </a:xfrm>
          <a:prstGeom prst="rect">
            <a:avLst/>
          </a:prstGeom>
        </p:spPr>
        <p:txBody>
          <a:bodyPr anchorCtr="0" anchor="t" bIns="91425" lIns="0" spcFirstLastPara="1" rIns="91425" wrap="square" tIns="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206" name="Google Shape;206;p14"/>
          <p:cNvSpPr txBox="1"/>
          <p:nvPr>
            <p:ph idx="23" type="subTitle"/>
          </p:nvPr>
        </p:nvSpPr>
        <p:spPr>
          <a:xfrm>
            <a:off x="7019513" y="4046153"/>
            <a:ext cx="1896000" cy="117300"/>
          </a:xfrm>
          <a:prstGeom prst="rect">
            <a:avLst/>
          </a:prstGeom>
        </p:spPr>
        <p:txBody>
          <a:bodyPr anchorCtr="0" anchor="t" bIns="91425" lIns="0" spcFirstLastPara="1" rIns="91425" wrap="square" tIns="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207" name="Google Shape;207;p14"/>
          <p:cNvSpPr txBox="1"/>
          <p:nvPr>
            <p:ph idx="24" type="subTitle"/>
          </p:nvPr>
        </p:nvSpPr>
        <p:spPr>
          <a:xfrm>
            <a:off x="7019513" y="4464013"/>
            <a:ext cx="1896000" cy="117300"/>
          </a:xfrm>
          <a:prstGeom prst="rect">
            <a:avLst/>
          </a:prstGeom>
        </p:spPr>
        <p:txBody>
          <a:bodyPr anchorCtr="0" anchor="t" bIns="91425" lIns="0" spcFirstLastPara="1" rIns="91425" wrap="square" tIns="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p:txBody>
      </p:sp>
      <p:sp>
        <p:nvSpPr>
          <p:cNvPr id="208" name="Google Shape;208;p14"/>
          <p:cNvSpPr txBox="1"/>
          <p:nvPr>
            <p:ph type="title"/>
          </p:nvPr>
        </p:nvSpPr>
        <p:spPr>
          <a:xfrm>
            <a:off x="228600" y="460100"/>
            <a:ext cx="8686800" cy="587700"/>
          </a:xfrm>
          <a:prstGeom prst="rect">
            <a:avLst/>
          </a:prstGeom>
        </p:spPr>
        <p:txBody>
          <a:bodyPr anchorCtr="0" anchor="t" bIns="91425" lIns="91425" spcFirstLastPara="1" rIns="91425" wrap="square" tIns="0">
            <a:spAutoFit/>
          </a:bodyPr>
          <a:lstStyle>
            <a:lvl1pPr lvl="0" algn="ctr">
              <a:lnSpc>
                <a:spcPct val="70000"/>
              </a:lnSpc>
              <a:spcBef>
                <a:spcPts val="0"/>
              </a:spcBef>
              <a:spcAft>
                <a:spcPts val="0"/>
              </a:spcAft>
              <a:buNone/>
              <a:defRPr sz="2800"/>
            </a:lvl1pPr>
            <a:lvl2pPr lvl="1">
              <a:lnSpc>
                <a:spcPct val="115000"/>
              </a:lnSpc>
              <a:spcBef>
                <a:spcPts val="0"/>
              </a:spcBef>
              <a:spcAft>
                <a:spcPts val="0"/>
              </a:spcAft>
              <a:buNone/>
              <a:defRPr sz="2800"/>
            </a:lvl2pPr>
            <a:lvl3pPr lvl="2">
              <a:lnSpc>
                <a:spcPct val="115000"/>
              </a:lnSpc>
              <a:spcBef>
                <a:spcPts val="0"/>
              </a:spcBef>
              <a:spcAft>
                <a:spcPts val="0"/>
              </a:spcAft>
              <a:buNone/>
              <a:defRPr sz="2800"/>
            </a:lvl3pPr>
            <a:lvl4pPr lvl="3">
              <a:lnSpc>
                <a:spcPct val="115000"/>
              </a:lnSpc>
              <a:spcBef>
                <a:spcPts val="0"/>
              </a:spcBef>
              <a:spcAft>
                <a:spcPts val="0"/>
              </a:spcAft>
              <a:buNone/>
              <a:defRPr sz="2800"/>
            </a:lvl4pPr>
            <a:lvl5pPr lvl="4">
              <a:lnSpc>
                <a:spcPct val="115000"/>
              </a:lnSpc>
              <a:spcBef>
                <a:spcPts val="0"/>
              </a:spcBef>
              <a:spcAft>
                <a:spcPts val="0"/>
              </a:spcAft>
              <a:buNone/>
              <a:defRPr sz="2800"/>
            </a:lvl5pPr>
            <a:lvl6pPr lvl="5">
              <a:lnSpc>
                <a:spcPct val="115000"/>
              </a:lnSpc>
              <a:spcBef>
                <a:spcPts val="0"/>
              </a:spcBef>
              <a:spcAft>
                <a:spcPts val="0"/>
              </a:spcAft>
              <a:buNone/>
              <a:defRPr sz="2800"/>
            </a:lvl6pPr>
            <a:lvl7pPr lvl="6">
              <a:lnSpc>
                <a:spcPct val="115000"/>
              </a:lnSpc>
              <a:spcBef>
                <a:spcPts val="0"/>
              </a:spcBef>
              <a:spcAft>
                <a:spcPts val="0"/>
              </a:spcAft>
              <a:buNone/>
              <a:defRPr sz="2800"/>
            </a:lvl7pPr>
            <a:lvl8pPr lvl="7">
              <a:lnSpc>
                <a:spcPct val="115000"/>
              </a:lnSpc>
              <a:spcBef>
                <a:spcPts val="0"/>
              </a:spcBef>
              <a:spcAft>
                <a:spcPts val="0"/>
              </a:spcAft>
              <a:buNone/>
              <a:defRPr sz="2800"/>
            </a:lvl8pPr>
            <a:lvl9pPr lvl="8">
              <a:lnSpc>
                <a:spcPct val="115000"/>
              </a:lnSpc>
              <a:spcBef>
                <a:spcPts val="0"/>
              </a:spcBef>
              <a:spcAft>
                <a:spcPts val="0"/>
              </a:spcAft>
              <a:buNone/>
              <a:defRPr sz="2800"/>
            </a:lvl9pPr>
          </a:lstStyle>
          <a:p/>
        </p:txBody>
      </p:sp>
      <p:sp>
        <p:nvSpPr>
          <p:cNvPr id="209" name="Google Shape;209;p14"/>
          <p:cNvSpPr/>
          <p:nvPr>
            <p:ph idx="25" type="pic"/>
          </p:nvPr>
        </p:nvSpPr>
        <p:spPr>
          <a:xfrm>
            <a:off x="228600" y="1538225"/>
            <a:ext cx="871500" cy="412500"/>
          </a:xfrm>
          <a:prstGeom prst="roundRect">
            <a:avLst>
              <a:gd fmla="val 50000" name="adj"/>
            </a:avLst>
          </a:prstGeom>
          <a:noFill/>
          <a:ln>
            <a:noFill/>
          </a:ln>
        </p:spPr>
      </p:sp>
      <p:sp>
        <p:nvSpPr>
          <p:cNvPr id="210" name="Google Shape;210;p14"/>
          <p:cNvSpPr/>
          <p:nvPr>
            <p:ph idx="26" type="pic"/>
          </p:nvPr>
        </p:nvSpPr>
        <p:spPr>
          <a:xfrm>
            <a:off x="2423700" y="1538225"/>
            <a:ext cx="871500" cy="412500"/>
          </a:xfrm>
          <a:prstGeom prst="roundRect">
            <a:avLst>
              <a:gd fmla="val 50000" name="adj"/>
            </a:avLst>
          </a:prstGeom>
          <a:noFill/>
          <a:ln>
            <a:noFill/>
          </a:ln>
        </p:spPr>
      </p:sp>
      <p:sp>
        <p:nvSpPr>
          <p:cNvPr id="211" name="Google Shape;211;p14"/>
          <p:cNvSpPr/>
          <p:nvPr>
            <p:ph idx="27" type="pic"/>
          </p:nvPr>
        </p:nvSpPr>
        <p:spPr>
          <a:xfrm>
            <a:off x="4618800" y="1538225"/>
            <a:ext cx="871500" cy="412500"/>
          </a:xfrm>
          <a:prstGeom prst="roundRect">
            <a:avLst>
              <a:gd fmla="val 50000" name="adj"/>
            </a:avLst>
          </a:prstGeom>
          <a:noFill/>
          <a:ln>
            <a:noFill/>
          </a:ln>
        </p:spPr>
      </p:sp>
      <p:sp>
        <p:nvSpPr>
          <p:cNvPr id="212" name="Google Shape;212;p14"/>
          <p:cNvSpPr/>
          <p:nvPr>
            <p:ph idx="28" type="pic"/>
          </p:nvPr>
        </p:nvSpPr>
        <p:spPr>
          <a:xfrm>
            <a:off x="6813900" y="1538225"/>
            <a:ext cx="871500" cy="412500"/>
          </a:xfrm>
          <a:prstGeom prst="roundRect">
            <a:avLst>
              <a:gd fmla="val 50000" name="adj"/>
            </a:avLst>
          </a:prstGeom>
          <a:no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ideas w/ image">
  <p:cSld name="CUSTOM_5_1">
    <p:spTree>
      <p:nvGrpSpPr>
        <p:cNvPr id="213" name="Shape 213"/>
        <p:cNvGrpSpPr/>
        <p:nvPr/>
      </p:nvGrpSpPr>
      <p:grpSpPr>
        <a:xfrm>
          <a:off x="0" y="0"/>
          <a:ext cx="0" cy="0"/>
          <a:chOff x="0" y="0"/>
          <a:chExt cx="0" cy="0"/>
        </a:xfrm>
      </p:grpSpPr>
      <p:sp>
        <p:nvSpPr>
          <p:cNvPr id="214" name="Google Shape;214;p15"/>
          <p:cNvSpPr/>
          <p:nvPr>
            <p:ph idx="2" type="pic"/>
          </p:nvPr>
        </p:nvSpPr>
        <p:spPr>
          <a:xfrm>
            <a:off x="3019625" y="1353263"/>
            <a:ext cx="914400" cy="412500"/>
          </a:xfrm>
          <a:prstGeom prst="roundRect">
            <a:avLst>
              <a:gd fmla="val 50000" name="adj"/>
            </a:avLst>
          </a:prstGeom>
          <a:noFill/>
          <a:ln>
            <a:noFill/>
          </a:ln>
        </p:spPr>
      </p:sp>
      <p:sp>
        <p:nvSpPr>
          <p:cNvPr id="215" name="Google Shape;215;p15"/>
          <p:cNvSpPr/>
          <p:nvPr>
            <p:ph idx="3" type="pic"/>
          </p:nvPr>
        </p:nvSpPr>
        <p:spPr>
          <a:xfrm>
            <a:off x="5213463" y="1353263"/>
            <a:ext cx="914400" cy="412500"/>
          </a:xfrm>
          <a:prstGeom prst="roundRect">
            <a:avLst>
              <a:gd fmla="val 50000" name="adj"/>
            </a:avLst>
          </a:prstGeom>
          <a:noFill/>
          <a:ln>
            <a:noFill/>
          </a:ln>
        </p:spPr>
      </p:sp>
      <p:sp>
        <p:nvSpPr>
          <p:cNvPr id="216" name="Google Shape;216;p15"/>
          <p:cNvSpPr/>
          <p:nvPr>
            <p:ph idx="4" type="pic"/>
          </p:nvPr>
        </p:nvSpPr>
        <p:spPr>
          <a:xfrm>
            <a:off x="7407313" y="1353263"/>
            <a:ext cx="914400" cy="412500"/>
          </a:xfrm>
          <a:prstGeom prst="roundRect">
            <a:avLst>
              <a:gd fmla="val 50000" name="adj"/>
            </a:avLst>
          </a:prstGeom>
          <a:noFill/>
          <a:ln>
            <a:noFill/>
          </a:ln>
        </p:spPr>
      </p:sp>
      <p:sp>
        <p:nvSpPr>
          <p:cNvPr id="217" name="Google Shape;217;p15"/>
          <p:cNvSpPr/>
          <p:nvPr>
            <p:ph idx="5" type="pic"/>
          </p:nvPr>
        </p:nvSpPr>
        <p:spPr>
          <a:xfrm>
            <a:off x="827050" y="1353263"/>
            <a:ext cx="914400" cy="412500"/>
          </a:xfrm>
          <a:prstGeom prst="roundRect">
            <a:avLst>
              <a:gd fmla="val 50000" name="adj"/>
            </a:avLst>
          </a:prstGeom>
          <a:noFill/>
          <a:ln>
            <a:noFill/>
          </a:ln>
        </p:spPr>
      </p:sp>
      <p:sp>
        <p:nvSpPr>
          <p:cNvPr id="218" name="Google Shape;218;p15"/>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219" name="Google Shape;219;p15"/>
          <p:cNvSpPr txBox="1"/>
          <p:nvPr>
            <p:ph idx="6" type="subTitle"/>
          </p:nvPr>
        </p:nvSpPr>
        <p:spPr>
          <a:xfrm>
            <a:off x="233650" y="1897511"/>
            <a:ext cx="2101200" cy="452400"/>
          </a:xfrm>
          <a:prstGeom prst="rect">
            <a:avLst/>
          </a:prstGeom>
        </p:spPr>
        <p:txBody>
          <a:bodyPr anchorCtr="0" anchor="t" bIns="91425" lIns="0" spcFirstLastPara="1" rIns="91425" wrap="square" tIns="0">
            <a:noAutofit/>
          </a:bodyPr>
          <a:lstStyle>
            <a:lvl1pPr lvl="0" algn="ctr">
              <a:lnSpc>
                <a:spcPct val="65000"/>
              </a:lnSpc>
              <a:spcBef>
                <a:spcPts val="0"/>
              </a:spcBef>
              <a:spcAft>
                <a:spcPts val="0"/>
              </a:spcAft>
              <a:buClr>
                <a:schemeClr val="lt1"/>
              </a:buClr>
              <a:buSzPts val="1800"/>
              <a:buFont typeface="Forum"/>
              <a:buNone/>
              <a:defRPr/>
            </a:lvl1pPr>
            <a:lvl2pPr lvl="1" algn="ctr">
              <a:spcBef>
                <a:spcPts val="0"/>
              </a:spcBef>
              <a:spcAft>
                <a:spcPts val="0"/>
              </a:spcAft>
              <a:buClr>
                <a:schemeClr val="lt1"/>
              </a:buClr>
              <a:buSzPts val="1400"/>
              <a:buFont typeface="Forum"/>
              <a:buNone/>
              <a:defRPr>
                <a:latin typeface="Forum"/>
                <a:ea typeface="Forum"/>
                <a:cs typeface="Forum"/>
                <a:sym typeface="Forum"/>
              </a:defRPr>
            </a:lvl2pPr>
            <a:lvl3pPr lvl="2" algn="ctr">
              <a:spcBef>
                <a:spcPts val="0"/>
              </a:spcBef>
              <a:spcAft>
                <a:spcPts val="0"/>
              </a:spcAft>
              <a:buClr>
                <a:schemeClr val="lt1"/>
              </a:buClr>
              <a:buSzPts val="1400"/>
              <a:buFont typeface="Forum"/>
              <a:buNone/>
              <a:defRPr>
                <a:latin typeface="Forum"/>
                <a:ea typeface="Forum"/>
                <a:cs typeface="Forum"/>
                <a:sym typeface="Forum"/>
              </a:defRPr>
            </a:lvl3pPr>
            <a:lvl4pPr lvl="3" algn="ctr">
              <a:spcBef>
                <a:spcPts val="0"/>
              </a:spcBef>
              <a:spcAft>
                <a:spcPts val="0"/>
              </a:spcAft>
              <a:buClr>
                <a:schemeClr val="lt1"/>
              </a:buClr>
              <a:buSzPts val="1400"/>
              <a:buFont typeface="Forum"/>
              <a:buNone/>
              <a:defRPr>
                <a:latin typeface="Forum"/>
                <a:ea typeface="Forum"/>
                <a:cs typeface="Forum"/>
                <a:sym typeface="Forum"/>
              </a:defRPr>
            </a:lvl4pPr>
            <a:lvl5pPr lvl="4" algn="ctr">
              <a:spcBef>
                <a:spcPts val="0"/>
              </a:spcBef>
              <a:spcAft>
                <a:spcPts val="0"/>
              </a:spcAft>
              <a:buClr>
                <a:schemeClr val="lt1"/>
              </a:buClr>
              <a:buSzPts val="1400"/>
              <a:buFont typeface="Forum"/>
              <a:buNone/>
              <a:defRPr>
                <a:latin typeface="Forum"/>
                <a:ea typeface="Forum"/>
                <a:cs typeface="Forum"/>
                <a:sym typeface="Forum"/>
              </a:defRPr>
            </a:lvl5pPr>
            <a:lvl6pPr lvl="5" algn="ctr">
              <a:spcBef>
                <a:spcPts val="0"/>
              </a:spcBef>
              <a:spcAft>
                <a:spcPts val="0"/>
              </a:spcAft>
              <a:buClr>
                <a:schemeClr val="lt1"/>
              </a:buClr>
              <a:buSzPts val="1400"/>
              <a:buFont typeface="Forum"/>
              <a:buNone/>
              <a:defRPr>
                <a:latin typeface="Forum"/>
                <a:ea typeface="Forum"/>
                <a:cs typeface="Forum"/>
                <a:sym typeface="Forum"/>
              </a:defRPr>
            </a:lvl6pPr>
            <a:lvl7pPr lvl="6" algn="ctr">
              <a:spcBef>
                <a:spcPts val="0"/>
              </a:spcBef>
              <a:spcAft>
                <a:spcPts val="0"/>
              </a:spcAft>
              <a:buClr>
                <a:schemeClr val="lt1"/>
              </a:buClr>
              <a:buSzPts val="1400"/>
              <a:buFont typeface="Forum"/>
              <a:buNone/>
              <a:defRPr>
                <a:latin typeface="Forum"/>
                <a:ea typeface="Forum"/>
                <a:cs typeface="Forum"/>
                <a:sym typeface="Forum"/>
              </a:defRPr>
            </a:lvl7pPr>
            <a:lvl8pPr lvl="7" algn="ctr">
              <a:spcBef>
                <a:spcPts val="0"/>
              </a:spcBef>
              <a:spcAft>
                <a:spcPts val="0"/>
              </a:spcAft>
              <a:buClr>
                <a:schemeClr val="lt1"/>
              </a:buClr>
              <a:buSzPts val="1400"/>
              <a:buFont typeface="Forum"/>
              <a:buNone/>
              <a:defRPr>
                <a:latin typeface="Forum"/>
                <a:ea typeface="Forum"/>
                <a:cs typeface="Forum"/>
                <a:sym typeface="Forum"/>
              </a:defRPr>
            </a:lvl8pPr>
            <a:lvl9pPr lvl="8" algn="ctr">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220" name="Google Shape;220;p15"/>
          <p:cNvSpPr txBox="1"/>
          <p:nvPr>
            <p:ph idx="7" type="subTitle"/>
          </p:nvPr>
        </p:nvSpPr>
        <p:spPr>
          <a:xfrm>
            <a:off x="2423700" y="1897511"/>
            <a:ext cx="2101200" cy="452400"/>
          </a:xfrm>
          <a:prstGeom prst="rect">
            <a:avLst/>
          </a:prstGeom>
        </p:spPr>
        <p:txBody>
          <a:bodyPr anchorCtr="0" anchor="t" bIns="91425" lIns="0" spcFirstLastPara="1" rIns="91425" wrap="square" tIns="0">
            <a:noAutofit/>
          </a:bodyPr>
          <a:lstStyle>
            <a:lvl1pPr lvl="0" algn="ctr">
              <a:lnSpc>
                <a:spcPct val="65000"/>
              </a:lnSpc>
              <a:spcBef>
                <a:spcPts val="0"/>
              </a:spcBef>
              <a:spcAft>
                <a:spcPts val="0"/>
              </a:spcAft>
              <a:buClr>
                <a:schemeClr val="lt1"/>
              </a:buClr>
              <a:buSzPts val="1800"/>
              <a:buFont typeface="Forum"/>
              <a:buNone/>
              <a:defRPr/>
            </a:lvl1pPr>
            <a:lvl2pPr lvl="1" algn="ctr">
              <a:spcBef>
                <a:spcPts val="0"/>
              </a:spcBef>
              <a:spcAft>
                <a:spcPts val="0"/>
              </a:spcAft>
              <a:buClr>
                <a:schemeClr val="lt1"/>
              </a:buClr>
              <a:buSzPts val="1400"/>
              <a:buFont typeface="Forum"/>
              <a:buNone/>
              <a:defRPr>
                <a:latin typeface="Forum"/>
                <a:ea typeface="Forum"/>
                <a:cs typeface="Forum"/>
                <a:sym typeface="Forum"/>
              </a:defRPr>
            </a:lvl2pPr>
            <a:lvl3pPr lvl="2" algn="ctr">
              <a:spcBef>
                <a:spcPts val="0"/>
              </a:spcBef>
              <a:spcAft>
                <a:spcPts val="0"/>
              </a:spcAft>
              <a:buClr>
                <a:schemeClr val="lt1"/>
              </a:buClr>
              <a:buSzPts val="1400"/>
              <a:buFont typeface="Forum"/>
              <a:buNone/>
              <a:defRPr>
                <a:latin typeface="Forum"/>
                <a:ea typeface="Forum"/>
                <a:cs typeface="Forum"/>
                <a:sym typeface="Forum"/>
              </a:defRPr>
            </a:lvl3pPr>
            <a:lvl4pPr lvl="3" algn="ctr">
              <a:spcBef>
                <a:spcPts val="0"/>
              </a:spcBef>
              <a:spcAft>
                <a:spcPts val="0"/>
              </a:spcAft>
              <a:buClr>
                <a:schemeClr val="lt1"/>
              </a:buClr>
              <a:buSzPts val="1400"/>
              <a:buFont typeface="Forum"/>
              <a:buNone/>
              <a:defRPr>
                <a:latin typeface="Forum"/>
                <a:ea typeface="Forum"/>
                <a:cs typeface="Forum"/>
                <a:sym typeface="Forum"/>
              </a:defRPr>
            </a:lvl4pPr>
            <a:lvl5pPr lvl="4" algn="ctr">
              <a:spcBef>
                <a:spcPts val="0"/>
              </a:spcBef>
              <a:spcAft>
                <a:spcPts val="0"/>
              </a:spcAft>
              <a:buClr>
                <a:schemeClr val="lt1"/>
              </a:buClr>
              <a:buSzPts val="1400"/>
              <a:buFont typeface="Forum"/>
              <a:buNone/>
              <a:defRPr>
                <a:latin typeface="Forum"/>
                <a:ea typeface="Forum"/>
                <a:cs typeface="Forum"/>
                <a:sym typeface="Forum"/>
              </a:defRPr>
            </a:lvl5pPr>
            <a:lvl6pPr lvl="5" algn="ctr">
              <a:spcBef>
                <a:spcPts val="0"/>
              </a:spcBef>
              <a:spcAft>
                <a:spcPts val="0"/>
              </a:spcAft>
              <a:buClr>
                <a:schemeClr val="lt1"/>
              </a:buClr>
              <a:buSzPts val="1400"/>
              <a:buFont typeface="Forum"/>
              <a:buNone/>
              <a:defRPr>
                <a:latin typeface="Forum"/>
                <a:ea typeface="Forum"/>
                <a:cs typeface="Forum"/>
                <a:sym typeface="Forum"/>
              </a:defRPr>
            </a:lvl6pPr>
            <a:lvl7pPr lvl="6" algn="ctr">
              <a:spcBef>
                <a:spcPts val="0"/>
              </a:spcBef>
              <a:spcAft>
                <a:spcPts val="0"/>
              </a:spcAft>
              <a:buClr>
                <a:schemeClr val="lt1"/>
              </a:buClr>
              <a:buSzPts val="1400"/>
              <a:buFont typeface="Forum"/>
              <a:buNone/>
              <a:defRPr>
                <a:latin typeface="Forum"/>
                <a:ea typeface="Forum"/>
                <a:cs typeface="Forum"/>
                <a:sym typeface="Forum"/>
              </a:defRPr>
            </a:lvl7pPr>
            <a:lvl8pPr lvl="7" algn="ctr">
              <a:spcBef>
                <a:spcPts val="0"/>
              </a:spcBef>
              <a:spcAft>
                <a:spcPts val="0"/>
              </a:spcAft>
              <a:buClr>
                <a:schemeClr val="lt1"/>
              </a:buClr>
              <a:buSzPts val="1400"/>
              <a:buFont typeface="Forum"/>
              <a:buNone/>
              <a:defRPr>
                <a:latin typeface="Forum"/>
                <a:ea typeface="Forum"/>
                <a:cs typeface="Forum"/>
                <a:sym typeface="Forum"/>
              </a:defRPr>
            </a:lvl8pPr>
            <a:lvl9pPr lvl="8" algn="ctr">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221" name="Google Shape;221;p15"/>
          <p:cNvSpPr txBox="1"/>
          <p:nvPr>
            <p:ph idx="8" type="subTitle"/>
          </p:nvPr>
        </p:nvSpPr>
        <p:spPr>
          <a:xfrm>
            <a:off x="4618800" y="1897511"/>
            <a:ext cx="2101200" cy="452400"/>
          </a:xfrm>
          <a:prstGeom prst="rect">
            <a:avLst/>
          </a:prstGeom>
        </p:spPr>
        <p:txBody>
          <a:bodyPr anchorCtr="0" anchor="t" bIns="91425" lIns="0" spcFirstLastPara="1" rIns="91425" wrap="square" tIns="0">
            <a:noAutofit/>
          </a:bodyPr>
          <a:lstStyle>
            <a:lvl1pPr lvl="0" algn="ctr">
              <a:lnSpc>
                <a:spcPct val="65000"/>
              </a:lnSpc>
              <a:spcBef>
                <a:spcPts val="0"/>
              </a:spcBef>
              <a:spcAft>
                <a:spcPts val="0"/>
              </a:spcAft>
              <a:buClr>
                <a:schemeClr val="lt1"/>
              </a:buClr>
              <a:buSzPts val="1800"/>
              <a:buFont typeface="Forum"/>
              <a:buNone/>
              <a:defRPr/>
            </a:lvl1pPr>
            <a:lvl2pPr lvl="1" algn="ctr">
              <a:spcBef>
                <a:spcPts val="0"/>
              </a:spcBef>
              <a:spcAft>
                <a:spcPts val="0"/>
              </a:spcAft>
              <a:buClr>
                <a:schemeClr val="lt1"/>
              </a:buClr>
              <a:buSzPts val="1400"/>
              <a:buFont typeface="Forum"/>
              <a:buNone/>
              <a:defRPr>
                <a:latin typeface="Forum"/>
                <a:ea typeface="Forum"/>
                <a:cs typeface="Forum"/>
                <a:sym typeface="Forum"/>
              </a:defRPr>
            </a:lvl2pPr>
            <a:lvl3pPr lvl="2" algn="ctr">
              <a:spcBef>
                <a:spcPts val="0"/>
              </a:spcBef>
              <a:spcAft>
                <a:spcPts val="0"/>
              </a:spcAft>
              <a:buClr>
                <a:schemeClr val="lt1"/>
              </a:buClr>
              <a:buSzPts val="1400"/>
              <a:buFont typeface="Forum"/>
              <a:buNone/>
              <a:defRPr>
                <a:latin typeface="Forum"/>
                <a:ea typeface="Forum"/>
                <a:cs typeface="Forum"/>
                <a:sym typeface="Forum"/>
              </a:defRPr>
            </a:lvl3pPr>
            <a:lvl4pPr lvl="3" algn="ctr">
              <a:spcBef>
                <a:spcPts val="0"/>
              </a:spcBef>
              <a:spcAft>
                <a:spcPts val="0"/>
              </a:spcAft>
              <a:buClr>
                <a:schemeClr val="lt1"/>
              </a:buClr>
              <a:buSzPts val="1400"/>
              <a:buFont typeface="Forum"/>
              <a:buNone/>
              <a:defRPr>
                <a:latin typeface="Forum"/>
                <a:ea typeface="Forum"/>
                <a:cs typeface="Forum"/>
                <a:sym typeface="Forum"/>
              </a:defRPr>
            </a:lvl4pPr>
            <a:lvl5pPr lvl="4" algn="ctr">
              <a:spcBef>
                <a:spcPts val="0"/>
              </a:spcBef>
              <a:spcAft>
                <a:spcPts val="0"/>
              </a:spcAft>
              <a:buClr>
                <a:schemeClr val="lt1"/>
              </a:buClr>
              <a:buSzPts val="1400"/>
              <a:buFont typeface="Forum"/>
              <a:buNone/>
              <a:defRPr>
                <a:latin typeface="Forum"/>
                <a:ea typeface="Forum"/>
                <a:cs typeface="Forum"/>
                <a:sym typeface="Forum"/>
              </a:defRPr>
            </a:lvl5pPr>
            <a:lvl6pPr lvl="5" algn="ctr">
              <a:spcBef>
                <a:spcPts val="0"/>
              </a:spcBef>
              <a:spcAft>
                <a:spcPts val="0"/>
              </a:spcAft>
              <a:buClr>
                <a:schemeClr val="lt1"/>
              </a:buClr>
              <a:buSzPts val="1400"/>
              <a:buFont typeface="Forum"/>
              <a:buNone/>
              <a:defRPr>
                <a:latin typeface="Forum"/>
                <a:ea typeface="Forum"/>
                <a:cs typeface="Forum"/>
                <a:sym typeface="Forum"/>
              </a:defRPr>
            </a:lvl6pPr>
            <a:lvl7pPr lvl="6" algn="ctr">
              <a:spcBef>
                <a:spcPts val="0"/>
              </a:spcBef>
              <a:spcAft>
                <a:spcPts val="0"/>
              </a:spcAft>
              <a:buClr>
                <a:schemeClr val="lt1"/>
              </a:buClr>
              <a:buSzPts val="1400"/>
              <a:buFont typeface="Forum"/>
              <a:buNone/>
              <a:defRPr>
                <a:latin typeface="Forum"/>
                <a:ea typeface="Forum"/>
                <a:cs typeface="Forum"/>
                <a:sym typeface="Forum"/>
              </a:defRPr>
            </a:lvl7pPr>
            <a:lvl8pPr lvl="7" algn="ctr">
              <a:spcBef>
                <a:spcPts val="0"/>
              </a:spcBef>
              <a:spcAft>
                <a:spcPts val="0"/>
              </a:spcAft>
              <a:buClr>
                <a:schemeClr val="lt1"/>
              </a:buClr>
              <a:buSzPts val="1400"/>
              <a:buFont typeface="Forum"/>
              <a:buNone/>
              <a:defRPr>
                <a:latin typeface="Forum"/>
                <a:ea typeface="Forum"/>
                <a:cs typeface="Forum"/>
                <a:sym typeface="Forum"/>
              </a:defRPr>
            </a:lvl8pPr>
            <a:lvl9pPr lvl="8" algn="ctr">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222" name="Google Shape;222;p15"/>
          <p:cNvSpPr txBox="1"/>
          <p:nvPr>
            <p:ph idx="9" type="subTitle"/>
          </p:nvPr>
        </p:nvSpPr>
        <p:spPr>
          <a:xfrm>
            <a:off x="6813900" y="1897511"/>
            <a:ext cx="2101200" cy="452400"/>
          </a:xfrm>
          <a:prstGeom prst="rect">
            <a:avLst/>
          </a:prstGeom>
        </p:spPr>
        <p:txBody>
          <a:bodyPr anchorCtr="0" anchor="t" bIns="91425" lIns="0" spcFirstLastPara="1" rIns="91425" wrap="square" tIns="0">
            <a:noAutofit/>
          </a:bodyPr>
          <a:lstStyle>
            <a:lvl1pPr lvl="0" algn="ctr">
              <a:lnSpc>
                <a:spcPct val="65000"/>
              </a:lnSpc>
              <a:spcBef>
                <a:spcPts val="0"/>
              </a:spcBef>
              <a:spcAft>
                <a:spcPts val="0"/>
              </a:spcAft>
              <a:buClr>
                <a:schemeClr val="lt1"/>
              </a:buClr>
              <a:buSzPts val="1800"/>
              <a:buFont typeface="Forum"/>
              <a:buNone/>
              <a:defRPr/>
            </a:lvl1pPr>
            <a:lvl2pPr lvl="1" algn="ctr">
              <a:spcBef>
                <a:spcPts val="0"/>
              </a:spcBef>
              <a:spcAft>
                <a:spcPts val="0"/>
              </a:spcAft>
              <a:buClr>
                <a:schemeClr val="lt1"/>
              </a:buClr>
              <a:buSzPts val="1400"/>
              <a:buFont typeface="Forum"/>
              <a:buNone/>
              <a:defRPr>
                <a:latin typeface="Forum"/>
                <a:ea typeface="Forum"/>
                <a:cs typeface="Forum"/>
                <a:sym typeface="Forum"/>
              </a:defRPr>
            </a:lvl2pPr>
            <a:lvl3pPr lvl="2" algn="ctr">
              <a:spcBef>
                <a:spcPts val="0"/>
              </a:spcBef>
              <a:spcAft>
                <a:spcPts val="0"/>
              </a:spcAft>
              <a:buClr>
                <a:schemeClr val="lt1"/>
              </a:buClr>
              <a:buSzPts val="1400"/>
              <a:buFont typeface="Forum"/>
              <a:buNone/>
              <a:defRPr>
                <a:latin typeface="Forum"/>
                <a:ea typeface="Forum"/>
                <a:cs typeface="Forum"/>
                <a:sym typeface="Forum"/>
              </a:defRPr>
            </a:lvl3pPr>
            <a:lvl4pPr lvl="3" algn="ctr">
              <a:spcBef>
                <a:spcPts val="0"/>
              </a:spcBef>
              <a:spcAft>
                <a:spcPts val="0"/>
              </a:spcAft>
              <a:buClr>
                <a:schemeClr val="lt1"/>
              </a:buClr>
              <a:buSzPts val="1400"/>
              <a:buFont typeface="Forum"/>
              <a:buNone/>
              <a:defRPr>
                <a:latin typeface="Forum"/>
                <a:ea typeface="Forum"/>
                <a:cs typeface="Forum"/>
                <a:sym typeface="Forum"/>
              </a:defRPr>
            </a:lvl4pPr>
            <a:lvl5pPr lvl="4" algn="ctr">
              <a:spcBef>
                <a:spcPts val="0"/>
              </a:spcBef>
              <a:spcAft>
                <a:spcPts val="0"/>
              </a:spcAft>
              <a:buClr>
                <a:schemeClr val="lt1"/>
              </a:buClr>
              <a:buSzPts val="1400"/>
              <a:buFont typeface="Forum"/>
              <a:buNone/>
              <a:defRPr>
                <a:latin typeface="Forum"/>
                <a:ea typeface="Forum"/>
                <a:cs typeface="Forum"/>
                <a:sym typeface="Forum"/>
              </a:defRPr>
            </a:lvl5pPr>
            <a:lvl6pPr lvl="5" algn="ctr">
              <a:spcBef>
                <a:spcPts val="0"/>
              </a:spcBef>
              <a:spcAft>
                <a:spcPts val="0"/>
              </a:spcAft>
              <a:buClr>
                <a:schemeClr val="lt1"/>
              </a:buClr>
              <a:buSzPts val="1400"/>
              <a:buFont typeface="Forum"/>
              <a:buNone/>
              <a:defRPr>
                <a:latin typeface="Forum"/>
                <a:ea typeface="Forum"/>
                <a:cs typeface="Forum"/>
                <a:sym typeface="Forum"/>
              </a:defRPr>
            </a:lvl6pPr>
            <a:lvl7pPr lvl="6" algn="ctr">
              <a:spcBef>
                <a:spcPts val="0"/>
              </a:spcBef>
              <a:spcAft>
                <a:spcPts val="0"/>
              </a:spcAft>
              <a:buClr>
                <a:schemeClr val="lt1"/>
              </a:buClr>
              <a:buSzPts val="1400"/>
              <a:buFont typeface="Forum"/>
              <a:buNone/>
              <a:defRPr>
                <a:latin typeface="Forum"/>
                <a:ea typeface="Forum"/>
                <a:cs typeface="Forum"/>
                <a:sym typeface="Forum"/>
              </a:defRPr>
            </a:lvl7pPr>
            <a:lvl8pPr lvl="7" algn="ctr">
              <a:spcBef>
                <a:spcPts val="0"/>
              </a:spcBef>
              <a:spcAft>
                <a:spcPts val="0"/>
              </a:spcAft>
              <a:buClr>
                <a:schemeClr val="lt1"/>
              </a:buClr>
              <a:buSzPts val="1400"/>
              <a:buFont typeface="Forum"/>
              <a:buNone/>
              <a:defRPr>
                <a:latin typeface="Forum"/>
                <a:ea typeface="Forum"/>
                <a:cs typeface="Forum"/>
                <a:sym typeface="Forum"/>
              </a:defRPr>
            </a:lvl8pPr>
            <a:lvl9pPr lvl="8" algn="ctr">
              <a:spcBef>
                <a:spcPts val="0"/>
              </a:spcBef>
              <a:spcAft>
                <a:spcPts val="0"/>
              </a:spcAft>
              <a:buClr>
                <a:schemeClr val="lt1"/>
              </a:buClr>
              <a:buSzPts val="1400"/>
              <a:buFont typeface="Forum"/>
              <a:buNone/>
              <a:defRPr>
                <a:latin typeface="Forum"/>
                <a:ea typeface="Forum"/>
                <a:cs typeface="Forum"/>
                <a:sym typeface="Forum"/>
              </a:defRPr>
            </a:lvl9pPr>
          </a:lstStyle>
          <a:p/>
        </p:txBody>
      </p:sp>
      <p:sp>
        <p:nvSpPr>
          <p:cNvPr id="223" name="Google Shape;223;p15"/>
          <p:cNvSpPr txBox="1"/>
          <p:nvPr>
            <p:ph type="title"/>
          </p:nvPr>
        </p:nvSpPr>
        <p:spPr>
          <a:xfrm>
            <a:off x="228600" y="460100"/>
            <a:ext cx="8686800" cy="587700"/>
          </a:xfrm>
          <a:prstGeom prst="rect">
            <a:avLst/>
          </a:prstGeom>
        </p:spPr>
        <p:txBody>
          <a:bodyPr anchorCtr="0" anchor="t" bIns="91425" lIns="91425" spcFirstLastPara="1" rIns="91425" wrap="square" tIns="0">
            <a:spAutoFit/>
          </a:bodyPr>
          <a:lstStyle>
            <a:lvl1pPr lvl="0" algn="ctr">
              <a:lnSpc>
                <a:spcPct val="70000"/>
              </a:lnSpc>
              <a:spcBef>
                <a:spcPts val="0"/>
              </a:spcBef>
              <a:spcAft>
                <a:spcPts val="0"/>
              </a:spcAft>
              <a:buNone/>
              <a:defRPr sz="2800"/>
            </a:lvl1pPr>
            <a:lvl2pPr lvl="1">
              <a:lnSpc>
                <a:spcPct val="115000"/>
              </a:lnSpc>
              <a:spcBef>
                <a:spcPts val="0"/>
              </a:spcBef>
              <a:spcAft>
                <a:spcPts val="0"/>
              </a:spcAft>
              <a:buNone/>
              <a:defRPr sz="2800"/>
            </a:lvl2pPr>
            <a:lvl3pPr lvl="2">
              <a:lnSpc>
                <a:spcPct val="115000"/>
              </a:lnSpc>
              <a:spcBef>
                <a:spcPts val="0"/>
              </a:spcBef>
              <a:spcAft>
                <a:spcPts val="0"/>
              </a:spcAft>
              <a:buNone/>
              <a:defRPr sz="2800"/>
            </a:lvl3pPr>
            <a:lvl4pPr lvl="3">
              <a:lnSpc>
                <a:spcPct val="115000"/>
              </a:lnSpc>
              <a:spcBef>
                <a:spcPts val="0"/>
              </a:spcBef>
              <a:spcAft>
                <a:spcPts val="0"/>
              </a:spcAft>
              <a:buNone/>
              <a:defRPr sz="2800"/>
            </a:lvl4pPr>
            <a:lvl5pPr lvl="4">
              <a:lnSpc>
                <a:spcPct val="115000"/>
              </a:lnSpc>
              <a:spcBef>
                <a:spcPts val="0"/>
              </a:spcBef>
              <a:spcAft>
                <a:spcPts val="0"/>
              </a:spcAft>
              <a:buNone/>
              <a:defRPr sz="2800"/>
            </a:lvl5pPr>
            <a:lvl6pPr lvl="5">
              <a:lnSpc>
                <a:spcPct val="115000"/>
              </a:lnSpc>
              <a:spcBef>
                <a:spcPts val="0"/>
              </a:spcBef>
              <a:spcAft>
                <a:spcPts val="0"/>
              </a:spcAft>
              <a:buNone/>
              <a:defRPr sz="2800"/>
            </a:lvl6pPr>
            <a:lvl7pPr lvl="6">
              <a:lnSpc>
                <a:spcPct val="115000"/>
              </a:lnSpc>
              <a:spcBef>
                <a:spcPts val="0"/>
              </a:spcBef>
              <a:spcAft>
                <a:spcPts val="0"/>
              </a:spcAft>
              <a:buNone/>
              <a:defRPr sz="2800"/>
            </a:lvl7pPr>
            <a:lvl8pPr lvl="7">
              <a:lnSpc>
                <a:spcPct val="115000"/>
              </a:lnSpc>
              <a:spcBef>
                <a:spcPts val="0"/>
              </a:spcBef>
              <a:spcAft>
                <a:spcPts val="0"/>
              </a:spcAft>
              <a:buNone/>
              <a:defRPr sz="2800"/>
            </a:lvl8pPr>
            <a:lvl9pPr lvl="8">
              <a:lnSpc>
                <a:spcPct val="115000"/>
              </a:lnSpc>
              <a:spcBef>
                <a:spcPts val="0"/>
              </a:spcBef>
              <a:spcAft>
                <a:spcPts val="0"/>
              </a:spcAft>
              <a:buNone/>
              <a:defRPr sz="2800"/>
            </a:lvl9pPr>
          </a:lstStyle>
          <a:p/>
        </p:txBody>
      </p:sp>
      <p:sp>
        <p:nvSpPr>
          <p:cNvPr id="224" name="Google Shape;224;p15"/>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
        <p:nvSpPr>
          <p:cNvPr id="225" name="Google Shape;225;p15"/>
          <p:cNvSpPr txBox="1"/>
          <p:nvPr>
            <p:ph idx="13" type="subTitle"/>
          </p:nvPr>
        </p:nvSpPr>
        <p:spPr>
          <a:xfrm>
            <a:off x="228600" y="2481621"/>
            <a:ext cx="2101200" cy="117300"/>
          </a:xfrm>
          <a:prstGeom prst="rect">
            <a:avLst/>
          </a:prstGeom>
        </p:spPr>
        <p:txBody>
          <a:bodyPr anchorCtr="0" anchor="t" bIns="0" lIns="0" spcFirstLastPara="1" rIns="0" wrap="square" tIns="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p:txBody>
      </p:sp>
      <p:sp>
        <p:nvSpPr>
          <p:cNvPr id="226" name="Google Shape;226;p15"/>
          <p:cNvSpPr txBox="1"/>
          <p:nvPr>
            <p:ph idx="14" type="subTitle"/>
          </p:nvPr>
        </p:nvSpPr>
        <p:spPr>
          <a:xfrm>
            <a:off x="228600" y="3169379"/>
            <a:ext cx="2101200" cy="117300"/>
          </a:xfrm>
          <a:prstGeom prst="rect">
            <a:avLst/>
          </a:prstGeom>
        </p:spPr>
        <p:txBody>
          <a:bodyPr anchorCtr="0" anchor="t" bIns="0" lIns="0" spcFirstLastPara="1" rIns="0" wrap="square" tIns="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p:txBody>
      </p:sp>
      <p:sp>
        <p:nvSpPr>
          <p:cNvPr id="227" name="Google Shape;227;p15"/>
          <p:cNvSpPr txBox="1"/>
          <p:nvPr>
            <p:ph idx="15" type="subTitle"/>
          </p:nvPr>
        </p:nvSpPr>
        <p:spPr>
          <a:xfrm>
            <a:off x="228600" y="3857113"/>
            <a:ext cx="2101200" cy="117300"/>
          </a:xfrm>
          <a:prstGeom prst="rect">
            <a:avLst/>
          </a:prstGeom>
        </p:spPr>
        <p:txBody>
          <a:bodyPr anchorCtr="0" anchor="t" bIns="0" lIns="0" spcFirstLastPara="1" rIns="0" wrap="square" tIns="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p:txBody>
      </p:sp>
      <p:sp>
        <p:nvSpPr>
          <p:cNvPr id="228" name="Google Shape;228;p15"/>
          <p:cNvSpPr txBox="1"/>
          <p:nvPr>
            <p:ph idx="16" type="subTitle"/>
          </p:nvPr>
        </p:nvSpPr>
        <p:spPr>
          <a:xfrm>
            <a:off x="228600" y="2692825"/>
            <a:ext cx="2101200" cy="195000"/>
          </a:xfrm>
          <a:prstGeom prst="rect">
            <a:avLst/>
          </a:prstGeom>
        </p:spPr>
        <p:txBody>
          <a:bodyPr anchorCtr="0" anchor="t" bIns="0" lIns="0" spcFirstLastPara="1" rIns="0" wrap="square" tIns="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p:txBody>
      </p:sp>
      <p:sp>
        <p:nvSpPr>
          <p:cNvPr id="229" name="Google Shape;229;p15"/>
          <p:cNvSpPr txBox="1"/>
          <p:nvPr>
            <p:ph idx="17" type="subTitle"/>
          </p:nvPr>
        </p:nvSpPr>
        <p:spPr>
          <a:xfrm>
            <a:off x="228600" y="3380220"/>
            <a:ext cx="2101200" cy="195000"/>
          </a:xfrm>
          <a:prstGeom prst="rect">
            <a:avLst/>
          </a:prstGeom>
        </p:spPr>
        <p:txBody>
          <a:bodyPr anchorCtr="0" anchor="t" bIns="0" lIns="0" spcFirstLastPara="1" rIns="0" wrap="square" tIns="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p:txBody>
      </p:sp>
      <p:sp>
        <p:nvSpPr>
          <p:cNvPr id="230" name="Google Shape;230;p15"/>
          <p:cNvSpPr txBox="1"/>
          <p:nvPr>
            <p:ph idx="18" type="subTitle"/>
          </p:nvPr>
        </p:nvSpPr>
        <p:spPr>
          <a:xfrm>
            <a:off x="228600" y="4068356"/>
            <a:ext cx="2101200" cy="195000"/>
          </a:xfrm>
          <a:prstGeom prst="rect">
            <a:avLst/>
          </a:prstGeom>
        </p:spPr>
        <p:txBody>
          <a:bodyPr anchorCtr="0" anchor="t" bIns="0" lIns="0" spcFirstLastPara="1" rIns="0" wrap="square" tIns="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p:txBody>
      </p:sp>
      <p:sp>
        <p:nvSpPr>
          <p:cNvPr id="231" name="Google Shape;231;p15"/>
          <p:cNvSpPr txBox="1"/>
          <p:nvPr>
            <p:ph idx="19" type="subTitle"/>
          </p:nvPr>
        </p:nvSpPr>
        <p:spPr>
          <a:xfrm>
            <a:off x="2423700" y="2481621"/>
            <a:ext cx="2101200" cy="117300"/>
          </a:xfrm>
          <a:prstGeom prst="rect">
            <a:avLst/>
          </a:prstGeom>
        </p:spPr>
        <p:txBody>
          <a:bodyPr anchorCtr="0" anchor="t" bIns="0" lIns="0" spcFirstLastPara="1" rIns="0" wrap="square" tIns="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p:txBody>
      </p:sp>
      <p:sp>
        <p:nvSpPr>
          <p:cNvPr id="232" name="Google Shape;232;p15"/>
          <p:cNvSpPr txBox="1"/>
          <p:nvPr>
            <p:ph idx="20" type="subTitle"/>
          </p:nvPr>
        </p:nvSpPr>
        <p:spPr>
          <a:xfrm>
            <a:off x="2423700" y="3169379"/>
            <a:ext cx="2101200" cy="117300"/>
          </a:xfrm>
          <a:prstGeom prst="rect">
            <a:avLst/>
          </a:prstGeom>
        </p:spPr>
        <p:txBody>
          <a:bodyPr anchorCtr="0" anchor="t" bIns="0" lIns="0" spcFirstLastPara="1" rIns="0" wrap="square" tIns="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p:txBody>
      </p:sp>
      <p:sp>
        <p:nvSpPr>
          <p:cNvPr id="233" name="Google Shape;233;p15"/>
          <p:cNvSpPr txBox="1"/>
          <p:nvPr>
            <p:ph idx="21" type="subTitle"/>
          </p:nvPr>
        </p:nvSpPr>
        <p:spPr>
          <a:xfrm>
            <a:off x="2423700" y="3857113"/>
            <a:ext cx="2101200" cy="117300"/>
          </a:xfrm>
          <a:prstGeom prst="rect">
            <a:avLst/>
          </a:prstGeom>
        </p:spPr>
        <p:txBody>
          <a:bodyPr anchorCtr="0" anchor="t" bIns="0" lIns="0" spcFirstLastPara="1" rIns="0" wrap="square" tIns="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p:txBody>
      </p:sp>
      <p:sp>
        <p:nvSpPr>
          <p:cNvPr id="234" name="Google Shape;234;p15"/>
          <p:cNvSpPr txBox="1"/>
          <p:nvPr>
            <p:ph idx="22" type="subTitle"/>
          </p:nvPr>
        </p:nvSpPr>
        <p:spPr>
          <a:xfrm>
            <a:off x="2423700" y="2692825"/>
            <a:ext cx="2101200" cy="195000"/>
          </a:xfrm>
          <a:prstGeom prst="rect">
            <a:avLst/>
          </a:prstGeom>
        </p:spPr>
        <p:txBody>
          <a:bodyPr anchorCtr="0" anchor="t" bIns="0" lIns="0" spcFirstLastPara="1" rIns="0" wrap="square" tIns="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p:txBody>
      </p:sp>
      <p:sp>
        <p:nvSpPr>
          <p:cNvPr id="235" name="Google Shape;235;p15"/>
          <p:cNvSpPr txBox="1"/>
          <p:nvPr>
            <p:ph idx="23" type="subTitle"/>
          </p:nvPr>
        </p:nvSpPr>
        <p:spPr>
          <a:xfrm>
            <a:off x="2423700" y="3380220"/>
            <a:ext cx="2101200" cy="195000"/>
          </a:xfrm>
          <a:prstGeom prst="rect">
            <a:avLst/>
          </a:prstGeom>
        </p:spPr>
        <p:txBody>
          <a:bodyPr anchorCtr="0" anchor="t" bIns="0" lIns="0" spcFirstLastPara="1" rIns="0" wrap="square" tIns="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p:txBody>
      </p:sp>
      <p:sp>
        <p:nvSpPr>
          <p:cNvPr id="236" name="Google Shape;236;p15"/>
          <p:cNvSpPr txBox="1"/>
          <p:nvPr>
            <p:ph idx="24" type="subTitle"/>
          </p:nvPr>
        </p:nvSpPr>
        <p:spPr>
          <a:xfrm>
            <a:off x="2423700" y="4068356"/>
            <a:ext cx="2101200" cy="195000"/>
          </a:xfrm>
          <a:prstGeom prst="rect">
            <a:avLst/>
          </a:prstGeom>
        </p:spPr>
        <p:txBody>
          <a:bodyPr anchorCtr="0" anchor="t" bIns="0" lIns="0" spcFirstLastPara="1" rIns="0" wrap="square" tIns="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p:txBody>
      </p:sp>
      <p:sp>
        <p:nvSpPr>
          <p:cNvPr id="237" name="Google Shape;237;p15"/>
          <p:cNvSpPr txBox="1"/>
          <p:nvPr>
            <p:ph idx="25" type="subTitle"/>
          </p:nvPr>
        </p:nvSpPr>
        <p:spPr>
          <a:xfrm>
            <a:off x="4618800" y="2481621"/>
            <a:ext cx="2101200" cy="117300"/>
          </a:xfrm>
          <a:prstGeom prst="rect">
            <a:avLst/>
          </a:prstGeom>
        </p:spPr>
        <p:txBody>
          <a:bodyPr anchorCtr="0" anchor="t" bIns="0" lIns="0" spcFirstLastPara="1" rIns="0" wrap="square" tIns="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p:txBody>
      </p:sp>
      <p:sp>
        <p:nvSpPr>
          <p:cNvPr id="238" name="Google Shape;238;p15"/>
          <p:cNvSpPr txBox="1"/>
          <p:nvPr>
            <p:ph idx="26" type="subTitle"/>
          </p:nvPr>
        </p:nvSpPr>
        <p:spPr>
          <a:xfrm>
            <a:off x="4618800" y="3169379"/>
            <a:ext cx="2101200" cy="117300"/>
          </a:xfrm>
          <a:prstGeom prst="rect">
            <a:avLst/>
          </a:prstGeom>
        </p:spPr>
        <p:txBody>
          <a:bodyPr anchorCtr="0" anchor="t" bIns="0" lIns="0" spcFirstLastPara="1" rIns="0" wrap="square" tIns="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p:txBody>
      </p:sp>
      <p:sp>
        <p:nvSpPr>
          <p:cNvPr id="239" name="Google Shape;239;p15"/>
          <p:cNvSpPr txBox="1"/>
          <p:nvPr>
            <p:ph idx="27" type="subTitle"/>
          </p:nvPr>
        </p:nvSpPr>
        <p:spPr>
          <a:xfrm>
            <a:off x="4618800" y="3857113"/>
            <a:ext cx="2101200" cy="117300"/>
          </a:xfrm>
          <a:prstGeom prst="rect">
            <a:avLst/>
          </a:prstGeom>
        </p:spPr>
        <p:txBody>
          <a:bodyPr anchorCtr="0" anchor="t" bIns="0" lIns="0" spcFirstLastPara="1" rIns="0" wrap="square" tIns="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p:txBody>
      </p:sp>
      <p:sp>
        <p:nvSpPr>
          <p:cNvPr id="240" name="Google Shape;240;p15"/>
          <p:cNvSpPr txBox="1"/>
          <p:nvPr>
            <p:ph idx="28" type="subTitle"/>
          </p:nvPr>
        </p:nvSpPr>
        <p:spPr>
          <a:xfrm>
            <a:off x="4618800" y="2692825"/>
            <a:ext cx="2101200" cy="195000"/>
          </a:xfrm>
          <a:prstGeom prst="rect">
            <a:avLst/>
          </a:prstGeom>
        </p:spPr>
        <p:txBody>
          <a:bodyPr anchorCtr="0" anchor="t" bIns="0" lIns="0" spcFirstLastPara="1" rIns="0" wrap="square" tIns="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p:txBody>
      </p:sp>
      <p:sp>
        <p:nvSpPr>
          <p:cNvPr id="241" name="Google Shape;241;p15"/>
          <p:cNvSpPr txBox="1"/>
          <p:nvPr>
            <p:ph idx="29" type="subTitle"/>
          </p:nvPr>
        </p:nvSpPr>
        <p:spPr>
          <a:xfrm>
            <a:off x="4618800" y="3380220"/>
            <a:ext cx="2101200" cy="195000"/>
          </a:xfrm>
          <a:prstGeom prst="rect">
            <a:avLst/>
          </a:prstGeom>
        </p:spPr>
        <p:txBody>
          <a:bodyPr anchorCtr="0" anchor="t" bIns="0" lIns="0" spcFirstLastPara="1" rIns="0" wrap="square" tIns="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p:txBody>
      </p:sp>
      <p:sp>
        <p:nvSpPr>
          <p:cNvPr id="242" name="Google Shape;242;p15"/>
          <p:cNvSpPr txBox="1"/>
          <p:nvPr>
            <p:ph idx="30" type="subTitle"/>
          </p:nvPr>
        </p:nvSpPr>
        <p:spPr>
          <a:xfrm>
            <a:off x="4618800" y="4068356"/>
            <a:ext cx="2101200" cy="195000"/>
          </a:xfrm>
          <a:prstGeom prst="rect">
            <a:avLst/>
          </a:prstGeom>
        </p:spPr>
        <p:txBody>
          <a:bodyPr anchorCtr="0" anchor="t" bIns="0" lIns="0" spcFirstLastPara="1" rIns="0" wrap="square" tIns="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p:txBody>
      </p:sp>
      <p:sp>
        <p:nvSpPr>
          <p:cNvPr id="243" name="Google Shape;243;p15"/>
          <p:cNvSpPr txBox="1"/>
          <p:nvPr>
            <p:ph idx="31" type="subTitle"/>
          </p:nvPr>
        </p:nvSpPr>
        <p:spPr>
          <a:xfrm>
            <a:off x="6815568" y="2481621"/>
            <a:ext cx="2101200" cy="117300"/>
          </a:xfrm>
          <a:prstGeom prst="rect">
            <a:avLst/>
          </a:prstGeom>
        </p:spPr>
        <p:txBody>
          <a:bodyPr anchorCtr="0" anchor="t" bIns="0" lIns="0" spcFirstLastPara="1" rIns="0" wrap="square" tIns="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p:txBody>
      </p:sp>
      <p:sp>
        <p:nvSpPr>
          <p:cNvPr id="244" name="Google Shape;244;p15"/>
          <p:cNvSpPr txBox="1"/>
          <p:nvPr>
            <p:ph idx="32" type="subTitle"/>
          </p:nvPr>
        </p:nvSpPr>
        <p:spPr>
          <a:xfrm>
            <a:off x="6815568" y="3169379"/>
            <a:ext cx="2101200" cy="117300"/>
          </a:xfrm>
          <a:prstGeom prst="rect">
            <a:avLst/>
          </a:prstGeom>
        </p:spPr>
        <p:txBody>
          <a:bodyPr anchorCtr="0" anchor="t" bIns="0" lIns="0" spcFirstLastPara="1" rIns="0" wrap="square" tIns="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p:txBody>
      </p:sp>
      <p:sp>
        <p:nvSpPr>
          <p:cNvPr id="245" name="Google Shape;245;p15"/>
          <p:cNvSpPr txBox="1"/>
          <p:nvPr>
            <p:ph idx="33" type="subTitle"/>
          </p:nvPr>
        </p:nvSpPr>
        <p:spPr>
          <a:xfrm>
            <a:off x="6815568" y="3857113"/>
            <a:ext cx="2101200" cy="117300"/>
          </a:xfrm>
          <a:prstGeom prst="rect">
            <a:avLst/>
          </a:prstGeom>
        </p:spPr>
        <p:txBody>
          <a:bodyPr anchorCtr="0" anchor="t" bIns="0" lIns="0" spcFirstLastPara="1" rIns="0" wrap="square" tIns="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p:txBody>
      </p:sp>
      <p:sp>
        <p:nvSpPr>
          <p:cNvPr id="246" name="Google Shape;246;p15"/>
          <p:cNvSpPr txBox="1"/>
          <p:nvPr>
            <p:ph idx="34" type="subTitle"/>
          </p:nvPr>
        </p:nvSpPr>
        <p:spPr>
          <a:xfrm>
            <a:off x="6815568" y="2692825"/>
            <a:ext cx="2101200" cy="195000"/>
          </a:xfrm>
          <a:prstGeom prst="rect">
            <a:avLst/>
          </a:prstGeom>
        </p:spPr>
        <p:txBody>
          <a:bodyPr anchorCtr="0" anchor="t" bIns="0" lIns="0" spcFirstLastPara="1" rIns="0" wrap="square" tIns="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p:txBody>
      </p:sp>
      <p:sp>
        <p:nvSpPr>
          <p:cNvPr id="247" name="Google Shape;247;p15"/>
          <p:cNvSpPr txBox="1"/>
          <p:nvPr>
            <p:ph idx="35" type="subTitle"/>
          </p:nvPr>
        </p:nvSpPr>
        <p:spPr>
          <a:xfrm>
            <a:off x="6815568" y="3380220"/>
            <a:ext cx="2101200" cy="195000"/>
          </a:xfrm>
          <a:prstGeom prst="rect">
            <a:avLst/>
          </a:prstGeom>
        </p:spPr>
        <p:txBody>
          <a:bodyPr anchorCtr="0" anchor="t" bIns="0" lIns="0" spcFirstLastPara="1" rIns="0" wrap="square" tIns="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p:txBody>
      </p:sp>
      <p:sp>
        <p:nvSpPr>
          <p:cNvPr id="248" name="Google Shape;248;p15"/>
          <p:cNvSpPr txBox="1"/>
          <p:nvPr>
            <p:ph idx="36" type="subTitle"/>
          </p:nvPr>
        </p:nvSpPr>
        <p:spPr>
          <a:xfrm>
            <a:off x="6815568" y="4068356"/>
            <a:ext cx="2101200" cy="195000"/>
          </a:xfrm>
          <a:prstGeom prst="rect">
            <a:avLst/>
          </a:prstGeom>
        </p:spPr>
        <p:txBody>
          <a:bodyPr anchorCtr="0" anchor="t" bIns="0" lIns="0" spcFirstLastPara="1" rIns="0" wrap="square" tIns="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dium title only">
  <p:cSld name="BLANK_1_1_1_1_2">
    <p:spTree>
      <p:nvGrpSpPr>
        <p:cNvPr id="249" name="Shape 249"/>
        <p:cNvGrpSpPr/>
        <p:nvPr/>
      </p:nvGrpSpPr>
      <p:grpSpPr>
        <a:xfrm>
          <a:off x="0" y="0"/>
          <a:ext cx="0" cy="0"/>
          <a:chOff x="0" y="0"/>
          <a:chExt cx="0" cy="0"/>
        </a:xfrm>
      </p:grpSpPr>
      <p:sp>
        <p:nvSpPr>
          <p:cNvPr id="250" name="Google Shape;250;p16"/>
          <p:cNvSpPr txBox="1"/>
          <p:nvPr>
            <p:ph type="title"/>
          </p:nvPr>
        </p:nvSpPr>
        <p:spPr>
          <a:xfrm>
            <a:off x="228600" y="460100"/>
            <a:ext cx="8686800" cy="587700"/>
          </a:xfrm>
          <a:prstGeom prst="rect">
            <a:avLst/>
          </a:prstGeom>
        </p:spPr>
        <p:txBody>
          <a:bodyPr anchorCtr="0" anchor="t" bIns="91425" lIns="91425" spcFirstLastPara="1" rIns="91425" wrap="square" tIns="0">
            <a:spAutoFit/>
          </a:bodyPr>
          <a:lstStyle>
            <a:lvl1pPr lvl="0" algn="ctr">
              <a:lnSpc>
                <a:spcPct val="70000"/>
              </a:lnSpc>
              <a:spcBef>
                <a:spcPts val="0"/>
              </a:spcBef>
              <a:spcAft>
                <a:spcPts val="0"/>
              </a:spcAft>
              <a:buNone/>
              <a:defRPr sz="2800"/>
            </a:lvl1pPr>
            <a:lvl2pPr lvl="1">
              <a:lnSpc>
                <a:spcPct val="115000"/>
              </a:lnSpc>
              <a:spcBef>
                <a:spcPts val="0"/>
              </a:spcBef>
              <a:spcAft>
                <a:spcPts val="0"/>
              </a:spcAft>
              <a:buNone/>
              <a:defRPr sz="2800"/>
            </a:lvl2pPr>
            <a:lvl3pPr lvl="2">
              <a:lnSpc>
                <a:spcPct val="115000"/>
              </a:lnSpc>
              <a:spcBef>
                <a:spcPts val="0"/>
              </a:spcBef>
              <a:spcAft>
                <a:spcPts val="0"/>
              </a:spcAft>
              <a:buNone/>
              <a:defRPr sz="2800"/>
            </a:lvl3pPr>
            <a:lvl4pPr lvl="3">
              <a:lnSpc>
                <a:spcPct val="115000"/>
              </a:lnSpc>
              <a:spcBef>
                <a:spcPts val="0"/>
              </a:spcBef>
              <a:spcAft>
                <a:spcPts val="0"/>
              </a:spcAft>
              <a:buNone/>
              <a:defRPr sz="2800"/>
            </a:lvl4pPr>
            <a:lvl5pPr lvl="4">
              <a:lnSpc>
                <a:spcPct val="115000"/>
              </a:lnSpc>
              <a:spcBef>
                <a:spcPts val="0"/>
              </a:spcBef>
              <a:spcAft>
                <a:spcPts val="0"/>
              </a:spcAft>
              <a:buNone/>
              <a:defRPr sz="2800"/>
            </a:lvl5pPr>
            <a:lvl6pPr lvl="5">
              <a:lnSpc>
                <a:spcPct val="115000"/>
              </a:lnSpc>
              <a:spcBef>
                <a:spcPts val="0"/>
              </a:spcBef>
              <a:spcAft>
                <a:spcPts val="0"/>
              </a:spcAft>
              <a:buNone/>
              <a:defRPr sz="2800"/>
            </a:lvl6pPr>
            <a:lvl7pPr lvl="6">
              <a:lnSpc>
                <a:spcPct val="115000"/>
              </a:lnSpc>
              <a:spcBef>
                <a:spcPts val="0"/>
              </a:spcBef>
              <a:spcAft>
                <a:spcPts val="0"/>
              </a:spcAft>
              <a:buNone/>
              <a:defRPr sz="2800"/>
            </a:lvl7pPr>
            <a:lvl8pPr lvl="7">
              <a:lnSpc>
                <a:spcPct val="115000"/>
              </a:lnSpc>
              <a:spcBef>
                <a:spcPts val="0"/>
              </a:spcBef>
              <a:spcAft>
                <a:spcPts val="0"/>
              </a:spcAft>
              <a:buNone/>
              <a:defRPr sz="2800"/>
            </a:lvl8pPr>
            <a:lvl9pPr lvl="8">
              <a:lnSpc>
                <a:spcPct val="115000"/>
              </a:lnSpc>
              <a:spcBef>
                <a:spcPts val="0"/>
              </a:spcBef>
              <a:spcAft>
                <a:spcPts val="0"/>
              </a:spcAft>
              <a:buNone/>
              <a:defRPr sz="2800"/>
            </a:lvl9pPr>
          </a:lstStyle>
          <a:p/>
        </p:txBody>
      </p:sp>
      <p:sp>
        <p:nvSpPr>
          <p:cNvPr id="251" name="Google Shape;251;p16"/>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
        <p:nvSpPr>
          <p:cNvPr id="252" name="Google Shape;252;p16"/>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statement">
  <p:cSld name="BLANK_1_1_1_1_1_1">
    <p:bg>
      <p:bgPr>
        <a:solidFill>
          <a:schemeClr val="lt1"/>
        </a:solidFill>
      </p:bgPr>
    </p:bg>
    <p:spTree>
      <p:nvGrpSpPr>
        <p:cNvPr id="253" name="Shape 253"/>
        <p:cNvGrpSpPr/>
        <p:nvPr/>
      </p:nvGrpSpPr>
      <p:grpSpPr>
        <a:xfrm>
          <a:off x="0" y="0"/>
          <a:ext cx="0" cy="0"/>
          <a:chOff x="0" y="0"/>
          <a:chExt cx="0" cy="0"/>
        </a:xfrm>
      </p:grpSpPr>
      <p:sp>
        <p:nvSpPr>
          <p:cNvPr id="254" name="Google Shape;254;p17"/>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1pPr>
            <a:lvl2pPr lvl="1">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2pPr>
            <a:lvl3pPr lvl="2">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3pPr>
            <a:lvl4pPr lvl="3">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4pPr>
            <a:lvl5pPr lvl="4">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5pPr>
            <a:lvl6pPr lvl="5">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6pPr>
            <a:lvl7pPr lvl="6">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7pPr>
            <a:lvl8pPr lvl="7">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8pPr>
            <a:lvl9pPr lvl="8">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9pPr>
          </a:lstStyle>
          <a:p/>
        </p:txBody>
      </p:sp>
      <p:sp>
        <p:nvSpPr>
          <p:cNvPr id="255" name="Google Shape;255;p17"/>
          <p:cNvSpPr/>
          <p:nvPr>
            <p:ph idx="2" type="pic"/>
          </p:nvPr>
        </p:nvSpPr>
        <p:spPr>
          <a:xfrm>
            <a:off x="1407350" y="1446450"/>
            <a:ext cx="1500300" cy="710100"/>
          </a:xfrm>
          <a:prstGeom prst="roundRect">
            <a:avLst>
              <a:gd fmla="val 16667" name="adj"/>
            </a:avLst>
          </a:prstGeom>
          <a:noFill/>
          <a:ln>
            <a:noFill/>
          </a:ln>
        </p:spPr>
      </p:sp>
      <p:sp>
        <p:nvSpPr>
          <p:cNvPr id="256" name="Google Shape;256;p17"/>
          <p:cNvSpPr txBox="1"/>
          <p:nvPr>
            <p:ph type="title"/>
          </p:nvPr>
        </p:nvSpPr>
        <p:spPr>
          <a:xfrm>
            <a:off x="1028550" y="2023325"/>
            <a:ext cx="7180800" cy="841800"/>
          </a:xfrm>
          <a:prstGeom prst="rect">
            <a:avLst/>
          </a:prstGeom>
        </p:spPr>
        <p:txBody>
          <a:bodyPr anchorCtr="0" anchor="t" bIns="0" lIns="91425" spcFirstLastPara="1" rIns="91425" wrap="square" tIns="91425">
            <a:spAutoFit/>
          </a:bodyPr>
          <a:lstStyle>
            <a:lvl1pPr lvl="0" algn="ctr">
              <a:lnSpc>
                <a:spcPct val="75000"/>
              </a:lnSpc>
              <a:spcBef>
                <a:spcPts val="0"/>
              </a:spcBef>
              <a:spcAft>
                <a:spcPts val="0"/>
              </a:spcAft>
              <a:buClr>
                <a:schemeClr val="dk1"/>
              </a:buClr>
              <a:buSzPts val="4800"/>
              <a:buFont typeface="Forum"/>
              <a:buNone/>
              <a:defRPr sz="4800">
                <a:solidFill>
                  <a:schemeClr val="dk1"/>
                </a:solidFill>
              </a:defRPr>
            </a:lvl1pPr>
            <a:lvl2pPr lvl="1" algn="ctr">
              <a:lnSpc>
                <a:spcPct val="75000"/>
              </a:lnSpc>
              <a:spcBef>
                <a:spcPts val="0"/>
              </a:spcBef>
              <a:spcAft>
                <a:spcPts val="0"/>
              </a:spcAft>
              <a:buClr>
                <a:schemeClr val="dk1"/>
              </a:buClr>
              <a:buSzPts val="4800"/>
              <a:buFont typeface="Forum"/>
              <a:buNone/>
              <a:defRPr sz="4800">
                <a:solidFill>
                  <a:schemeClr val="dk1"/>
                </a:solidFill>
                <a:latin typeface="Forum"/>
                <a:ea typeface="Forum"/>
                <a:cs typeface="Forum"/>
                <a:sym typeface="Forum"/>
              </a:defRPr>
            </a:lvl2pPr>
            <a:lvl3pPr lvl="2" algn="ctr">
              <a:lnSpc>
                <a:spcPct val="75000"/>
              </a:lnSpc>
              <a:spcBef>
                <a:spcPts val="0"/>
              </a:spcBef>
              <a:spcAft>
                <a:spcPts val="0"/>
              </a:spcAft>
              <a:buClr>
                <a:schemeClr val="dk1"/>
              </a:buClr>
              <a:buSzPts val="4800"/>
              <a:buFont typeface="Forum"/>
              <a:buNone/>
              <a:defRPr sz="4800">
                <a:solidFill>
                  <a:schemeClr val="dk1"/>
                </a:solidFill>
                <a:latin typeface="Forum"/>
                <a:ea typeface="Forum"/>
                <a:cs typeface="Forum"/>
                <a:sym typeface="Forum"/>
              </a:defRPr>
            </a:lvl3pPr>
            <a:lvl4pPr lvl="3" algn="ctr">
              <a:lnSpc>
                <a:spcPct val="75000"/>
              </a:lnSpc>
              <a:spcBef>
                <a:spcPts val="0"/>
              </a:spcBef>
              <a:spcAft>
                <a:spcPts val="0"/>
              </a:spcAft>
              <a:buClr>
                <a:schemeClr val="dk1"/>
              </a:buClr>
              <a:buSzPts val="4800"/>
              <a:buFont typeface="Forum"/>
              <a:buNone/>
              <a:defRPr sz="4800">
                <a:solidFill>
                  <a:schemeClr val="dk1"/>
                </a:solidFill>
                <a:latin typeface="Forum"/>
                <a:ea typeface="Forum"/>
                <a:cs typeface="Forum"/>
                <a:sym typeface="Forum"/>
              </a:defRPr>
            </a:lvl4pPr>
            <a:lvl5pPr lvl="4" algn="ctr">
              <a:lnSpc>
                <a:spcPct val="75000"/>
              </a:lnSpc>
              <a:spcBef>
                <a:spcPts val="0"/>
              </a:spcBef>
              <a:spcAft>
                <a:spcPts val="0"/>
              </a:spcAft>
              <a:buClr>
                <a:schemeClr val="dk1"/>
              </a:buClr>
              <a:buSzPts val="4800"/>
              <a:buFont typeface="Forum"/>
              <a:buNone/>
              <a:defRPr sz="4800">
                <a:solidFill>
                  <a:schemeClr val="dk1"/>
                </a:solidFill>
                <a:latin typeface="Forum"/>
                <a:ea typeface="Forum"/>
                <a:cs typeface="Forum"/>
                <a:sym typeface="Forum"/>
              </a:defRPr>
            </a:lvl5pPr>
            <a:lvl6pPr lvl="5" algn="ctr">
              <a:lnSpc>
                <a:spcPct val="75000"/>
              </a:lnSpc>
              <a:spcBef>
                <a:spcPts val="0"/>
              </a:spcBef>
              <a:spcAft>
                <a:spcPts val="0"/>
              </a:spcAft>
              <a:buClr>
                <a:schemeClr val="dk1"/>
              </a:buClr>
              <a:buSzPts val="4800"/>
              <a:buFont typeface="Forum"/>
              <a:buNone/>
              <a:defRPr sz="4800">
                <a:solidFill>
                  <a:schemeClr val="dk1"/>
                </a:solidFill>
                <a:latin typeface="Forum"/>
                <a:ea typeface="Forum"/>
                <a:cs typeface="Forum"/>
                <a:sym typeface="Forum"/>
              </a:defRPr>
            </a:lvl6pPr>
            <a:lvl7pPr lvl="6" algn="ctr">
              <a:lnSpc>
                <a:spcPct val="75000"/>
              </a:lnSpc>
              <a:spcBef>
                <a:spcPts val="0"/>
              </a:spcBef>
              <a:spcAft>
                <a:spcPts val="0"/>
              </a:spcAft>
              <a:buClr>
                <a:schemeClr val="dk1"/>
              </a:buClr>
              <a:buSzPts val="4800"/>
              <a:buFont typeface="Forum"/>
              <a:buNone/>
              <a:defRPr sz="4800">
                <a:solidFill>
                  <a:schemeClr val="dk1"/>
                </a:solidFill>
                <a:latin typeface="Forum"/>
                <a:ea typeface="Forum"/>
                <a:cs typeface="Forum"/>
                <a:sym typeface="Forum"/>
              </a:defRPr>
            </a:lvl7pPr>
            <a:lvl8pPr lvl="7" algn="ctr">
              <a:lnSpc>
                <a:spcPct val="75000"/>
              </a:lnSpc>
              <a:spcBef>
                <a:spcPts val="0"/>
              </a:spcBef>
              <a:spcAft>
                <a:spcPts val="0"/>
              </a:spcAft>
              <a:buClr>
                <a:schemeClr val="dk1"/>
              </a:buClr>
              <a:buSzPts val="4800"/>
              <a:buFont typeface="Forum"/>
              <a:buNone/>
              <a:defRPr sz="4800">
                <a:solidFill>
                  <a:schemeClr val="dk1"/>
                </a:solidFill>
                <a:latin typeface="Forum"/>
                <a:ea typeface="Forum"/>
                <a:cs typeface="Forum"/>
                <a:sym typeface="Forum"/>
              </a:defRPr>
            </a:lvl8pPr>
            <a:lvl9pPr lvl="8" algn="ctr">
              <a:lnSpc>
                <a:spcPct val="75000"/>
              </a:lnSpc>
              <a:spcBef>
                <a:spcPts val="0"/>
              </a:spcBef>
              <a:spcAft>
                <a:spcPts val="0"/>
              </a:spcAft>
              <a:buClr>
                <a:schemeClr val="dk1"/>
              </a:buClr>
              <a:buSzPts val="4800"/>
              <a:buFont typeface="Forum"/>
              <a:buNone/>
              <a:defRPr sz="4800">
                <a:solidFill>
                  <a:schemeClr val="dk1"/>
                </a:solidFill>
                <a:latin typeface="Forum"/>
                <a:ea typeface="Forum"/>
                <a:cs typeface="Forum"/>
                <a:sym typeface="Forum"/>
              </a:defRPr>
            </a:lvl9pPr>
          </a:lstStyle>
          <a:p/>
        </p:txBody>
      </p:sp>
      <p:sp>
        <p:nvSpPr>
          <p:cNvPr id="257" name="Google Shape;257;p17"/>
          <p:cNvSpPr/>
          <p:nvPr>
            <p:ph idx="3" type="pic"/>
          </p:nvPr>
        </p:nvSpPr>
        <p:spPr>
          <a:xfrm>
            <a:off x="5316900" y="3181200"/>
            <a:ext cx="763800" cy="763800"/>
          </a:xfrm>
          <a:prstGeom prst="ellipse">
            <a:avLst/>
          </a:prstGeom>
          <a:noFill/>
          <a:ln>
            <a:noFill/>
          </a:ln>
        </p:spPr>
      </p:sp>
      <p:sp>
        <p:nvSpPr>
          <p:cNvPr id="258" name="Google Shape;258;p17"/>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dk1"/>
                </a:solidFill>
                <a:latin typeface="DM Sans"/>
                <a:ea typeface="DM Sans"/>
                <a:cs typeface="DM Sans"/>
                <a:sym typeface="DM Sans"/>
              </a:rPr>
              <a:t>‹#›</a:t>
            </a:fld>
            <a:endParaRPr sz="700">
              <a:solidFill>
                <a:schemeClr val="dk1"/>
              </a:solidFill>
              <a:latin typeface="DM Sans"/>
              <a:ea typeface="DM Sans"/>
              <a:cs typeface="DM Sans"/>
              <a:sym typeface="DM San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lumns">
  <p:cSld name="BLANK_1_1_1_1_1_1_2">
    <p:spTree>
      <p:nvGrpSpPr>
        <p:cNvPr id="259" name="Shape 259"/>
        <p:cNvGrpSpPr/>
        <p:nvPr/>
      </p:nvGrpSpPr>
      <p:grpSpPr>
        <a:xfrm>
          <a:off x="0" y="0"/>
          <a:ext cx="0" cy="0"/>
          <a:chOff x="0" y="0"/>
          <a:chExt cx="0" cy="0"/>
        </a:xfrm>
      </p:grpSpPr>
      <p:sp>
        <p:nvSpPr>
          <p:cNvPr id="260" name="Google Shape;260;p18"/>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
        <p:nvSpPr>
          <p:cNvPr id="261" name="Google Shape;261;p18"/>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262" name="Google Shape;262;p18"/>
          <p:cNvSpPr txBox="1"/>
          <p:nvPr>
            <p:ph idx="2" type="subTitle"/>
          </p:nvPr>
        </p:nvSpPr>
        <p:spPr>
          <a:xfrm>
            <a:off x="228675" y="2704139"/>
            <a:ext cx="2834700" cy="540000"/>
          </a:xfrm>
          <a:prstGeom prst="rect">
            <a:avLst/>
          </a:prstGeom>
        </p:spPr>
        <p:txBody>
          <a:bodyPr anchorCtr="0" anchor="t" bIns="91425" lIns="91425" spcFirstLastPara="1" rIns="91425" wrap="square" tIns="91425">
            <a:noAutofit/>
          </a:bodyPr>
          <a:lstStyle>
            <a:lvl1pPr lvl="0" algn="ctr">
              <a:lnSpc>
                <a:spcPct val="60000"/>
              </a:lnSpc>
              <a:spcBef>
                <a:spcPts val="0"/>
              </a:spcBef>
              <a:spcAft>
                <a:spcPts val="0"/>
              </a:spcAft>
              <a:buNone/>
              <a:defRPr sz="2200">
                <a:latin typeface="DM Sans Light"/>
                <a:ea typeface="DM Sans Light"/>
                <a:cs typeface="DM Sans Light"/>
                <a:sym typeface="DM Sans Light"/>
              </a:defRPr>
            </a:lvl1pPr>
            <a:lvl2pPr lvl="1">
              <a:spcBef>
                <a:spcPts val="0"/>
              </a:spcBef>
              <a:spcAft>
                <a:spcPts val="0"/>
              </a:spcAft>
              <a:buClr>
                <a:schemeClr val="lt1"/>
              </a:buClr>
              <a:buSzPts val="1400"/>
              <a:buFont typeface="DM Sans"/>
              <a:buNone/>
              <a:defRPr>
                <a:latin typeface="DM Sans"/>
                <a:ea typeface="DM Sans"/>
                <a:cs typeface="DM Sans"/>
                <a:sym typeface="DM Sans"/>
              </a:defRPr>
            </a:lvl2pPr>
            <a:lvl3pPr lvl="2">
              <a:spcBef>
                <a:spcPts val="0"/>
              </a:spcBef>
              <a:spcAft>
                <a:spcPts val="0"/>
              </a:spcAft>
              <a:buClr>
                <a:schemeClr val="lt1"/>
              </a:buClr>
              <a:buSzPts val="1400"/>
              <a:buFont typeface="DM Sans"/>
              <a:buNone/>
              <a:defRPr>
                <a:latin typeface="DM Sans"/>
                <a:ea typeface="DM Sans"/>
                <a:cs typeface="DM Sans"/>
                <a:sym typeface="DM Sans"/>
              </a:defRPr>
            </a:lvl3pPr>
            <a:lvl4pPr lvl="3">
              <a:spcBef>
                <a:spcPts val="0"/>
              </a:spcBef>
              <a:spcAft>
                <a:spcPts val="0"/>
              </a:spcAft>
              <a:buClr>
                <a:schemeClr val="lt1"/>
              </a:buClr>
              <a:buSzPts val="1400"/>
              <a:buFont typeface="DM Sans"/>
              <a:buNone/>
              <a:defRPr>
                <a:latin typeface="DM Sans"/>
                <a:ea typeface="DM Sans"/>
                <a:cs typeface="DM Sans"/>
                <a:sym typeface="DM Sans"/>
              </a:defRPr>
            </a:lvl4pPr>
            <a:lvl5pPr lvl="4">
              <a:spcBef>
                <a:spcPts val="0"/>
              </a:spcBef>
              <a:spcAft>
                <a:spcPts val="0"/>
              </a:spcAft>
              <a:buClr>
                <a:schemeClr val="lt1"/>
              </a:buClr>
              <a:buSzPts val="1400"/>
              <a:buFont typeface="DM Sans"/>
              <a:buNone/>
              <a:defRPr>
                <a:latin typeface="DM Sans"/>
                <a:ea typeface="DM Sans"/>
                <a:cs typeface="DM Sans"/>
                <a:sym typeface="DM Sans"/>
              </a:defRPr>
            </a:lvl5pPr>
            <a:lvl6pPr lvl="5">
              <a:spcBef>
                <a:spcPts val="0"/>
              </a:spcBef>
              <a:spcAft>
                <a:spcPts val="0"/>
              </a:spcAft>
              <a:buClr>
                <a:schemeClr val="lt1"/>
              </a:buClr>
              <a:buSzPts val="1400"/>
              <a:buFont typeface="DM Sans"/>
              <a:buNone/>
              <a:defRPr>
                <a:latin typeface="DM Sans"/>
                <a:ea typeface="DM Sans"/>
                <a:cs typeface="DM Sans"/>
                <a:sym typeface="DM Sans"/>
              </a:defRPr>
            </a:lvl6pPr>
            <a:lvl7pPr lvl="6">
              <a:spcBef>
                <a:spcPts val="0"/>
              </a:spcBef>
              <a:spcAft>
                <a:spcPts val="0"/>
              </a:spcAft>
              <a:buClr>
                <a:schemeClr val="lt1"/>
              </a:buClr>
              <a:buSzPts val="1400"/>
              <a:buFont typeface="DM Sans"/>
              <a:buNone/>
              <a:defRPr>
                <a:latin typeface="DM Sans"/>
                <a:ea typeface="DM Sans"/>
                <a:cs typeface="DM Sans"/>
                <a:sym typeface="DM Sans"/>
              </a:defRPr>
            </a:lvl7pPr>
            <a:lvl8pPr lvl="7">
              <a:spcBef>
                <a:spcPts val="0"/>
              </a:spcBef>
              <a:spcAft>
                <a:spcPts val="0"/>
              </a:spcAft>
              <a:buClr>
                <a:schemeClr val="lt1"/>
              </a:buClr>
              <a:buSzPts val="1400"/>
              <a:buFont typeface="DM Sans"/>
              <a:buNone/>
              <a:defRPr>
                <a:latin typeface="DM Sans"/>
                <a:ea typeface="DM Sans"/>
                <a:cs typeface="DM Sans"/>
                <a:sym typeface="DM Sans"/>
              </a:defRPr>
            </a:lvl8pPr>
            <a:lvl9pPr lvl="8">
              <a:spcBef>
                <a:spcPts val="0"/>
              </a:spcBef>
              <a:spcAft>
                <a:spcPts val="0"/>
              </a:spcAft>
              <a:buClr>
                <a:schemeClr val="lt1"/>
              </a:buClr>
              <a:buSzPts val="1400"/>
              <a:buFont typeface="DM Sans"/>
              <a:buNone/>
              <a:defRPr>
                <a:latin typeface="DM Sans"/>
                <a:ea typeface="DM Sans"/>
                <a:cs typeface="DM Sans"/>
                <a:sym typeface="DM Sans"/>
              </a:defRPr>
            </a:lvl9pPr>
          </a:lstStyle>
          <a:p/>
        </p:txBody>
      </p:sp>
      <p:sp>
        <p:nvSpPr>
          <p:cNvPr id="263" name="Google Shape;263;p18"/>
          <p:cNvSpPr txBox="1"/>
          <p:nvPr>
            <p:ph idx="3" type="body"/>
          </p:nvPr>
        </p:nvSpPr>
        <p:spPr>
          <a:xfrm>
            <a:off x="761025" y="3339980"/>
            <a:ext cx="1770000" cy="877500"/>
          </a:xfrm>
          <a:prstGeom prst="rect">
            <a:avLst/>
          </a:prstGeom>
        </p:spPr>
        <p:txBody>
          <a:bodyPr anchorCtr="0" anchor="t" bIns="91425" lIns="91425" spcFirstLastPara="1" rIns="91425" wrap="square" tIns="0">
            <a:noAutofit/>
          </a:bodyPr>
          <a:lstStyle>
            <a:lvl1pPr indent="-228600" lvl="0" marL="457200" algn="ctr">
              <a:lnSpc>
                <a:spcPct val="115000"/>
              </a:lnSpc>
              <a:spcBef>
                <a:spcPts val="0"/>
              </a:spcBef>
              <a:spcAft>
                <a:spcPts val="0"/>
              </a:spcAft>
              <a:buNone/>
              <a:defRPr/>
            </a:lvl1pPr>
            <a:lvl2pPr indent="-292100" lvl="1" marL="914400" algn="ctr">
              <a:spcBef>
                <a:spcPts val="0"/>
              </a:spcBef>
              <a:spcAft>
                <a:spcPts val="0"/>
              </a:spcAft>
              <a:buClr>
                <a:schemeClr val="lt1"/>
              </a:buClr>
              <a:buSzPts val="1000"/>
              <a:buFont typeface="DM Sans"/>
              <a:buChar char="○"/>
              <a:defRPr/>
            </a:lvl2pPr>
            <a:lvl3pPr indent="-292100" lvl="2" marL="1371600" algn="ctr">
              <a:spcBef>
                <a:spcPts val="0"/>
              </a:spcBef>
              <a:spcAft>
                <a:spcPts val="0"/>
              </a:spcAft>
              <a:buClr>
                <a:schemeClr val="lt1"/>
              </a:buClr>
              <a:buSzPts val="1000"/>
              <a:buFont typeface="DM Sans"/>
              <a:buChar char="■"/>
              <a:defRPr/>
            </a:lvl3pPr>
            <a:lvl4pPr indent="-292100" lvl="3" marL="1828800" algn="ctr">
              <a:spcBef>
                <a:spcPts val="0"/>
              </a:spcBef>
              <a:spcAft>
                <a:spcPts val="0"/>
              </a:spcAft>
              <a:buClr>
                <a:schemeClr val="lt1"/>
              </a:buClr>
              <a:buSzPts val="1000"/>
              <a:buFont typeface="DM Sans"/>
              <a:buChar char="●"/>
              <a:defRPr/>
            </a:lvl4pPr>
            <a:lvl5pPr indent="-292100" lvl="4" marL="2286000" algn="ctr">
              <a:spcBef>
                <a:spcPts val="0"/>
              </a:spcBef>
              <a:spcAft>
                <a:spcPts val="0"/>
              </a:spcAft>
              <a:buClr>
                <a:schemeClr val="lt1"/>
              </a:buClr>
              <a:buSzPts val="1000"/>
              <a:buFont typeface="DM Sans"/>
              <a:buChar char="○"/>
              <a:defRPr/>
            </a:lvl5pPr>
            <a:lvl6pPr indent="-292100" lvl="5" marL="2743200" algn="ctr">
              <a:spcBef>
                <a:spcPts val="0"/>
              </a:spcBef>
              <a:spcAft>
                <a:spcPts val="0"/>
              </a:spcAft>
              <a:buClr>
                <a:schemeClr val="lt1"/>
              </a:buClr>
              <a:buSzPts val="1000"/>
              <a:buFont typeface="DM Sans"/>
              <a:buChar char="■"/>
              <a:defRPr/>
            </a:lvl6pPr>
            <a:lvl7pPr indent="-292100" lvl="6" marL="3200400" algn="ctr">
              <a:spcBef>
                <a:spcPts val="0"/>
              </a:spcBef>
              <a:spcAft>
                <a:spcPts val="0"/>
              </a:spcAft>
              <a:buClr>
                <a:schemeClr val="lt1"/>
              </a:buClr>
              <a:buSzPts val="1000"/>
              <a:buFont typeface="DM Sans"/>
              <a:buChar char="●"/>
              <a:defRPr/>
            </a:lvl7pPr>
            <a:lvl8pPr indent="-292100" lvl="7" marL="3657600" algn="ctr">
              <a:spcBef>
                <a:spcPts val="0"/>
              </a:spcBef>
              <a:spcAft>
                <a:spcPts val="0"/>
              </a:spcAft>
              <a:buClr>
                <a:schemeClr val="lt1"/>
              </a:buClr>
              <a:buSzPts val="1000"/>
              <a:buFont typeface="DM Sans"/>
              <a:buChar char="○"/>
              <a:defRPr/>
            </a:lvl8pPr>
            <a:lvl9pPr indent="-292100" lvl="8" marL="4114800" algn="ctr">
              <a:spcBef>
                <a:spcPts val="0"/>
              </a:spcBef>
              <a:spcAft>
                <a:spcPts val="0"/>
              </a:spcAft>
              <a:buClr>
                <a:schemeClr val="lt1"/>
              </a:buClr>
              <a:buSzPts val="1000"/>
              <a:buFont typeface="DM Sans"/>
              <a:buChar char="■"/>
              <a:defRPr/>
            </a:lvl9pPr>
          </a:lstStyle>
          <a:p/>
        </p:txBody>
      </p:sp>
      <p:sp>
        <p:nvSpPr>
          <p:cNvPr id="264" name="Google Shape;264;p18"/>
          <p:cNvSpPr txBox="1"/>
          <p:nvPr>
            <p:ph idx="4" type="subTitle"/>
          </p:nvPr>
        </p:nvSpPr>
        <p:spPr>
          <a:xfrm>
            <a:off x="3154650" y="2704139"/>
            <a:ext cx="2834700" cy="540000"/>
          </a:xfrm>
          <a:prstGeom prst="rect">
            <a:avLst/>
          </a:prstGeom>
        </p:spPr>
        <p:txBody>
          <a:bodyPr anchorCtr="0" anchor="t" bIns="91425" lIns="91425" spcFirstLastPara="1" rIns="91425" wrap="square" tIns="91425">
            <a:noAutofit/>
          </a:bodyPr>
          <a:lstStyle>
            <a:lvl1pPr lvl="0" algn="ctr">
              <a:lnSpc>
                <a:spcPct val="60000"/>
              </a:lnSpc>
              <a:spcBef>
                <a:spcPts val="0"/>
              </a:spcBef>
              <a:spcAft>
                <a:spcPts val="0"/>
              </a:spcAft>
              <a:buNone/>
              <a:defRPr sz="2200">
                <a:latin typeface="DM Sans Light"/>
                <a:ea typeface="DM Sans Light"/>
                <a:cs typeface="DM Sans Light"/>
                <a:sym typeface="DM Sans Light"/>
              </a:defRPr>
            </a:lvl1pPr>
            <a:lvl2pPr lvl="1">
              <a:spcBef>
                <a:spcPts val="0"/>
              </a:spcBef>
              <a:spcAft>
                <a:spcPts val="0"/>
              </a:spcAft>
              <a:buClr>
                <a:schemeClr val="lt1"/>
              </a:buClr>
              <a:buSzPts val="1400"/>
              <a:buFont typeface="DM Sans"/>
              <a:buNone/>
              <a:defRPr>
                <a:latin typeface="DM Sans"/>
                <a:ea typeface="DM Sans"/>
                <a:cs typeface="DM Sans"/>
                <a:sym typeface="DM Sans"/>
              </a:defRPr>
            </a:lvl2pPr>
            <a:lvl3pPr lvl="2">
              <a:spcBef>
                <a:spcPts val="0"/>
              </a:spcBef>
              <a:spcAft>
                <a:spcPts val="0"/>
              </a:spcAft>
              <a:buClr>
                <a:schemeClr val="lt1"/>
              </a:buClr>
              <a:buSzPts val="1400"/>
              <a:buFont typeface="DM Sans"/>
              <a:buNone/>
              <a:defRPr>
                <a:latin typeface="DM Sans"/>
                <a:ea typeface="DM Sans"/>
                <a:cs typeface="DM Sans"/>
                <a:sym typeface="DM Sans"/>
              </a:defRPr>
            </a:lvl3pPr>
            <a:lvl4pPr lvl="3">
              <a:spcBef>
                <a:spcPts val="0"/>
              </a:spcBef>
              <a:spcAft>
                <a:spcPts val="0"/>
              </a:spcAft>
              <a:buClr>
                <a:schemeClr val="lt1"/>
              </a:buClr>
              <a:buSzPts val="1400"/>
              <a:buFont typeface="DM Sans"/>
              <a:buNone/>
              <a:defRPr>
                <a:latin typeface="DM Sans"/>
                <a:ea typeface="DM Sans"/>
                <a:cs typeface="DM Sans"/>
                <a:sym typeface="DM Sans"/>
              </a:defRPr>
            </a:lvl4pPr>
            <a:lvl5pPr lvl="4">
              <a:spcBef>
                <a:spcPts val="0"/>
              </a:spcBef>
              <a:spcAft>
                <a:spcPts val="0"/>
              </a:spcAft>
              <a:buClr>
                <a:schemeClr val="lt1"/>
              </a:buClr>
              <a:buSzPts val="1400"/>
              <a:buFont typeface="DM Sans"/>
              <a:buNone/>
              <a:defRPr>
                <a:latin typeface="DM Sans"/>
                <a:ea typeface="DM Sans"/>
                <a:cs typeface="DM Sans"/>
                <a:sym typeface="DM Sans"/>
              </a:defRPr>
            </a:lvl5pPr>
            <a:lvl6pPr lvl="5">
              <a:spcBef>
                <a:spcPts val="0"/>
              </a:spcBef>
              <a:spcAft>
                <a:spcPts val="0"/>
              </a:spcAft>
              <a:buClr>
                <a:schemeClr val="lt1"/>
              </a:buClr>
              <a:buSzPts val="1400"/>
              <a:buFont typeface="DM Sans"/>
              <a:buNone/>
              <a:defRPr>
                <a:latin typeface="DM Sans"/>
                <a:ea typeface="DM Sans"/>
                <a:cs typeface="DM Sans"/>
                <a:sym typeface="DM Sans"/>
              </a:defRPr>
            </a:lvl6pPr>
            <a:lvl7pPr lvl="6">
              <a:spcBef>
                <a:spcPts val="0"/>
              </a:spcBef>
              <a:spcAft>
                <a:spcPts val="0"/>
              </a:spcAft>
              <a:buClr>
                <a:schemeClr val="lt1"/>
              </a:buClr>
              <a:buSzPts val="1400"/>
              <a:buFont typeface="DM Sans"/>
              <a:buNone/>
              <a:defRPr>
                <a:latin typeface="DM Sans"/>
                <a:ea typeface="DM Sans"/>
                <a:cs typeface="DM Sans"/>
                <a:sym typeface="DM Sans"/>
              </a:defRPr>
            </a:lvl7pPr>
            <a:lvl8pPr lvl="7">
              <a:spcBef>
                <a:spcPts val="0"/>
              </a:spcBef>
              <a:spcAft>
                <a:spcPts val="0"/>
              </a:spcAft>
              <a:buClr>
                <a:schemeClr val="lt1"/>
              </a:buClr>
              <a:buSzPts val="1400"/>
              <a:buFont typeface="DM Sans"/>
              <a:buNone/>
              <a:defRPr>
                <a:latin typeface="DM Sans"/>
                <a:ea typeface="DM Sans"/>
                <a:cs typeface="DM Sans"/>
                <a:sym typeface="DM Sans"/>
              </a:defRPr>
            </a:lvl8pPr>
            <a:lvl9pPr lvl="8">
              <a:spcBef>
                <a:spcPts val="0"/>
              </a:spcBef>
              <a:spcAft>
                <a:spcPts val="0"/>
              </a:spcAft>
              <a:buClr>
                <a:schemeClr val="lt1"/>
              </a:buClr>
              <a:buSzPts val="1400"/>
              <a:buFont typeface="DM Sans"/>
              <a:buNone/>
              <a:defRPr>
                <a:latin typeface="DM Sans"/>
                <a:ea typeface="DM Sans"/>
                <a:cs typeface="DM Sans"/>
                <a:sym typeface="DM Sans"/>
              </a:defRPr>
            </a:lvl9pPr>
          </a:lstStyle>
          <a:p/>
        </p:txBody>
      </p:sp>
      <p:sp>
        <p:nvSpPr>
          <p:cNvPr id="265" name="Google Shape;265;p18"/>
          <p:cNvSpPr txBox="1"/>
          <p:nvPr>
            <p:ph idx="5" type="body"/>
          </p:nvPr>
        </p:nvSpPr>
        <p:spPr>
          <a:xfrm>
            <a:off x="3687000" y="3339980"/>
            <a:ext cx="1770000" cy="877500"/>
          </a:xfrm>
          <a:prstGeom prst="rect">
            <a:avLst/>
          </a:prstGeom>
        </p:spPr>
        <p:txBody>
          <a:bodyPr anchorCtr="0" anchor="t" bIns="91425" lIns="91425" spcFirstLastPara="1" rIns="91425" wrap="square" tIns="0">
            <a:noAutofit/>
          </a:bodyPr>
          <a:lstStyle>
            <a:lvl1pPr indent="-228600" lvl="0" marL="457200" algn="ctr">
              <a:lnSpc>
                <a:spcPct val="115000"/>
              </a:lnSpc>
              <a:spcBef>
                <a:spcPts val="0"/>
              </a:spcBef>
              <a:spcAft>
                <a:spcPts val="0"/>
              </a:spcAft>
              <a:buNone/>
              <a:defRPr/>
            </a:lvl1pPr>
            <a:lvl2pPr indent="-292100" lvl="1" marL="914400" algn="ctr">
              <a:spcBef>
                <a:spcPts val="0"/>
              </a:spcBef>
              <a:spcAft>
                <a:spcPts val="0"/>
              </a:spcAft>
              <a:buClr>
                <a:schemeClr val="lt1"/>
              </a:buClr>
              <a:buSzPts val="1000"/>
              <a:buFont typeface="DM Sans"/>
              <a:buChar char="○"/>
              <a:defRPr/>
            </a:lvl2pPr>
            <a:lvl3pPr indent="-292100" lvl="2" marL="1371600" algn="ctr">
              <a:spcBef>
                <a:spcPts val="0"/>
              </a:spcBef>
              <a:spcAft>
                <a:spcPts val="0"/>
              </a:spcAft>
              <a:buClr>
                <a:schemeClr val="lt1"/>
              </a:buClr>
              <a:buSzPts val="1000"/>
              <a:buFont typeface="DM Sans"/>
              <a:buChar char="■"/>
              <a:defRPr/>
            </a:lvl3pPr>
            <a:lvl4pPr indent="-292100" lvl="3" marL="1828800" algn="ctr">
              <a:spcBef>
                <a:spcPts val="0"/>
              </a:spcBef>
              <a:spcAft>
                <a:spcPts val="0"/>
              </a:spcAft>
              <a:buClr>
                <a:schemeClr val="lt1"/>
              </a:buClr>
              <a:buSzPts val="1000"/>
              <a:buFont typeface="DM Sans"/>
              <a:buChar char="●"/>
              <a:defRPr/>
            </a:lvl4pPr>
            <a:lvl5pPr indent="-292100" lvl="4" marL="2286000" algn="ctr">
              <a:spcBef>
                <a:spcPts val="0"/>
              </a:spcBef>
              <a:spcAft>
                <a:spcPts val="0"/>
              </a:spcAft>
              <a:buClr>
                <a:schemeClr val="lt1"/>
              </a:buClr>
              <a:buSzPts val="1000"/>
              <a:buFont typeface="DM Sans"/>
              <a:buChar char="○"/>
              <a:defRPr/>
            </a:lvl5pPr>
            <a:lvl6pPr indent="-292100" lvl="5" marL="2743200" algn="ctr">
              <a:spcBef>
                <a:spcPts val="0"/>
              </a:spcBef>
              <a:spcAft>
                <a:spcPts val="0"/>
              </a:spcAft>
              <a:buClr>
                <a:schemeClr val="lt1"/>
              </a:buClr>
              <a:buSzPts val="1000"/>
              <a:buFont typeface="DM Sans"/>
              <a:buChar char="■"/>
              <a:defRPr/>
            </a:lvl6pPr>
            <a:lvl7pPr indent="-292100" lvl="6" marL="3200400" algn="ctr">
              <a:spcBef>
                <a:spcPts val="0"/>
              </a:spcBef>
              <a:spcAft>
                <a:spcPts val="0"/>
              </a:spcAft>
              <a:buClr>
                <a:schemeClr val="lt1"/>
              </a:buClr>
              <a:buSzPts val="1000"/>
              <a:buFont typeface="DM Sans"/>
              <a:buChar char="●"/>
              <a:defRPr/>
            </a:lvl7pPr>
            <a:lvl8pPr indent="-292100" lvl="7" marL="3657600" algn="ctr">
              <a:spcBef>
                <a:spcPts val="0"/>
              </a:spcBef>
              <a:spcAft>
                <a:spcPts val="0"/>
              </a:spcAft>
              <a:buClr>
                <a:schemeClr val="lt1"/>
              </a:buClr>
              <a:buSzPts val="1000"/>
              <a:buFont typeface="DM Sans"/>
              <a:buChar char="○"/>
              <a:defRPr/>
            </a:lvl8pPr>
            <a:lvl9pPr indent="-292100" lvl="8" marL="4114800" algn="ctr">
              <a:spcBef>
                <a:spcPts val="0"/>
              </a:spcBef>
              <a:spcAft>
                <a:spcPts val="0"/>
              </a:spcAft>
              <a:buClr>
                <a:schemeClr val="lt1"/>
              </a:buClr>
              <a:buSzPts val="1000"/>
              <a:buFont typeface="DM Sans"/>
              <a:buChar char="■"/>
              <a:defRPr/>
            </a:lvl9pPr>
          </a:lstStyle>
          <a:p/>
        </p:txBody>
      </p:sp>
      <p:sp>
        <p:nvSpPr>
          <p:cNvPr id="266" name="Google Shape;266;p18"/>
          <p:cNvSpPr txBox="1"/>
          <p:nvPr>
            <p:ph idx="6" type="subTitle"/>
          </p:nvPr>
        </p:nvSpPr>
        <p:spPr>
          <a:xfrm>
            <a:off x="6080625" y="2704139"/>
            <a:ext cx="2834700" cy="540000"/>
          </a:xfrm>
          <a:prstGeom prst="rect">
            <a:avLst/>
          </a:prstGeom>
        </p:spPr>
        <p:txBody>
          <a:bodyPr anchorCtr="0" anchor="t" bIns="91425" lIns="91425" spcFirstLastPara="1" rIns="91425" wrap="square" tIns="91425">
            <a:noAutofit/>
          </a:bodyPr>
          <a:lstStyle>
            <a:lvl1pPr lvl="0" algn="ctr">
              <a:lnSpc>
                <a:spcPct val="60000"/>
              </a:lnSpc>
              <a:spcBef>
                <a:spcPts val="0"/>
              </a:spcBef>
              <a:spcAft>
                <a:spcPts val="0"/>
              </a:spcAft>
              <a:buNone/>
              <a:defRPr sz="2200">
                <a:latin typeface="DM Sans Light"/>
                <a:ea typeface="DM Sans Light"/>
                <a:cs typeface="DM Sans Light"/>
                <a:sym typeface="DM Sans Light"/>
              </a:defRPr>
            </a:lvl1pPr>
            <a:lvl2pPr lvl="1">
              <a:spcBef>
                <a:spcPts val="0"/>
              </a:spcBef>
              <a:spcAft>
                <a:spcPts val="0"/>
              </a:spcAft>
              <a:buClr>
                <a:schemeClr val="lt1"/>
              </a:buClr>
              <a:buSzPts val="1400"/>
              <a:buFont typeface="DM Sans"/>
              <a:buNone/>
              <a:defRPr>
                <a:latin typeface="DM Sans"/>
                <a:ea typeface="DM Sans"/>
                <a:cs typeface="DM Sans"/>
                <a:sym typeface="DM Sans"/>
              </a:defRPr>
            </a:lvl2pPr>
            <a:lvl3pPr lvl="2">
              <a:spcBef>
                <a:spcPts val="0"/>
              </a:spcBef>
              <a:spcAft>
                <a:spcPts val="0"/>
              </a:spcAft>
              <a:buClr>
                <a:schemeClr val="lt1"/>
              </a:buClr>
              <a:buSzPts val="1400"/>
              <a:buFont typeface="DM Sans"/>
              <a:buNone/>
              <a:defRPr>
                <a:latin typeface="DM Sans"/>
                <a:ea typeface="DM Sans"/>
                <a:cs typeface="DM Sans"/>
                <a:sym typeface="DM Sans"/>
              </a:defRPr>
            </a:lvl3pPr>
            <a:lvl4pPr lvl="3">
              <a:spcBef>
                <a:spcPts val="0"/>
              </a:spcBef>
              <a:spcAft>
                <a:spcPts val="0"/>
              </a:spcAft>
              <a:buClr>
                <a:schemeClr val="lt1"/>
              </a:buClr>
              <a:buSzPts val="1400"/>
              <a:buFont typeface="DM Sans"/>
              <a:buNone/>
              <a:defRPr>
                <a:latin typeface="DM Sans"/>
                <a:ea typeface="DM Sans"/>
                <a:cs typeface="DM Sans"/>
                <a:sym typeface="DM Sans"/>
              </a:defRPr>
            </a:lvl4pPr>
            <a:lvl5pPr lvl="4">
              <a:spcBef>
                <a:spcPts val="0"/>
              </a:spcBef>
              <a:spcAft>
                <a:spcPts val="0"/>
              </a:spcAft>
              <a:buClr>
                <a:schemeClr val="lt1"/>
              </a:buClr>
              <a:buSzPts val="1400"/>
              <a:buFont typeface="DM Sans"/>
              <a:buNone/>
              <a:defRPr>
                <a:latin typeface="DM Sans"/>
                <a:ea typeface="DM Sans"/>
                <a:cs typeface="DM Sans"/>
                <a:sym typeface="DM Sans"/>
              </a:defRPr>
            </a:lvl5pPr>
            <a:lvl6pPr lvl="5">
              <a:spcBef>
                <a:spcPts val="0"/>
              </a:spcBef>
              <a:spcAft>
                <a:spcPts val="0"/>
              </a:spcAft>
              <a:buClr>
                <a:schemeClr val="lt1"/>
              </a:buClr>
              <a:buSzPts val="1400"/>
              <a:buFont typeface="DM Sans"/>
              <a:buNone/>
              <a:defRPr>
                <a:latin typeface="DM Sans"/>
                <a:ea typeface="DM Sans"/>
                <a:cs typeface="DM Sans"/>
                <a:sym typeface="DM Sans"/>
              </a:defRPr>
            </a:lvl6pPr>
            <a:lvl7pPr lvl="6">
              <a:spcBef>
                <a:spcPts val="0"/>
              </a:spcBef>
              <a:spcAft>
                <a:spcPts val="0"/>
              </a:spcAft>
              <a:buClr>
                <a:schemeClr val="lt1"/>
              </a:buClr>
              <a:buSzPts val="1400"/>
              <a:buFont typeface="DM Sans"/>
              <a:buNone/>
              <a:defRPr>
                <a:latin typeface="DM Sans"/>
                <a:ea typeface="DM Sans"/>
                <a:cs typeface="DM Sans"/>
                <a:sym typeface="DM Sans"/>
              </a:defRPr>
            </a:lvl7pPr>
            <a:lvl8pPr lvl="7">
              <a:spcBef>
                <a:spcPts val="0"/>
              </a:spcBef>
              <a:spcAft>
                <a:spcPts val="0"/>
              </a:spcAft>
              <a:buClr>
                <a:schemeClr val="lt1"/>
              </a:buClr>
              <a:buSzPts val="1400"/>
              <a:buFont typeface="DM Sans"/>
              <a:buNone/>
              <a:defRPr>
                <a:latin typeface="DM Sans"/>
                <a:ea typeface="DM Sans"/>
                <a:cs typeface="DM Sans"/>
                <a:sym typeface="DM Sans"/>
              </a:defRPr>
            </a:lvl8pPr>
            <a:lvl9pPr lvl="8">
              <a:spcBef>
                <a:spcPts val="0"/>
              </a:spcBef>
              <a:spcAft>
                <a:spcPts val="0"/>
              </a:spcAft>
              <a:buClr>
                <a:schemeClr val="lt1"/>
              </a:buClr>
              <a:buSzPts val="1400"/>
              <a:buFont typeface="DM Sans"/>
              <a:buNone/>
              <a:defRPr>
                <a:latin typeface="DM Sans"/>
                <a:ea typeface="DM Sans"/>
                <a:cs typeface="DM Sans"/>
                <a:sym typeface="DM Sans"/>
              </a:defRPr>
            </a:lvl9pPr>
          </a:lstStyle>
          <a:p/>
        </p:txBody>
      </p:sp>
      <p:sp>
        <p:nvSpPr>
          <p:cNvPr id="267" name="Google Shape;267;p18"/>
          <p:cNvSpPr txBox="1"/>
          <p:nvPr>
            <p:ph idx="7" type="body"/>
          </p:nvPr>
        </p:nvSpPr>
        <p:spPr>
          <a:xfrm>
            <a:off x="6612975" y="3339980"/>
            <a:ext cx="1770000" cy="877500"/>
          </a:xfrm>
          <a:prstGeom prst="rect">
            <a:avLst/>
          </a:prstGeom>
        </p:spPr>
        <p:txBody>
          <a:bodyPr anchorCtr="0" anchor="t" bIns="91425" lIns="91425" spcFirstLastPara="1" rIns="91425" wrap="square" tIns="0">
            <a:noAutofit/>
          </a:bodyPr>
          <a:lstStyle>
            <a:lvl1pPr indent="-228600" lvl="0" marL="457200" algn="ctr">
              <a:lnSpc>
                <a:spcPct val="115000"/>
              </a:lnSpc>
              <a:spcBef>
                <a:spcPts val="0"/>
              </a:spcBef>
              <a:spcAft>
                <a:spcPts val="0"/>
              </a:spcAft>
              <a:buNone/>
              <a:defRPr/>
            </a:lvl1pPr>
            <a:lvl2pPr indent="-292100" lvl="1" marL="914400" algn="ctr">
              <a:spcBef>
                <a:spcPts val="0"/>
              </a:spcBef>
              <a:spcAft>
                <a:spcPts val="0"/>
              </a:spcAft>
              <a:buClr>
                <a:schemeClr val="lt1"/>
              </a:buClr>
              <a:buSzPts val="1000"/>
              <a:buFont typeface="DM Sans"/>
              <a:buChar char="○"/>
              <a:defRPr/>
            </a:lvl2pPr>
            <a:lvl3pPr indent="-292100" lvl="2" marL="1371600" algn="ctr">
              <a:spcBef>
                <a:spcPts val="0"/>
              </a:spcBef>
              <a:spcAft>
                <a:spcPts val="0"/>
              </a:spcAft>
              <a:buClr>
                <a:schemeClr val="lt1"/>
              </a:buClr>
              <a:buSzPts val="1000"/>
              <a:buFont typeface="DM Sans"/>
              <a:buChar char="■"/>
              <a:defRPr/>
            </a:lvl3pPr>
            <a:lvl4pPr indent="-292100" lvl="3" marL="1828800" algn="ctr">
              <a:spcBef>
                <a:spcPts val="0"/>
              </a:spcBef>
              <a:spcAft>
                <a:spcPts val="0"/>
              </a:spcAft>
              <a:buClr>
                <a:schemeClr val="lt1"/>
              </a:buClr>
              <a:buSzPts val="1000"/>
              <a:buFont typeface="DM Sans"/>
              <a:buChar char="●"/>
              <a:defRPr/>
            </a:lvl4pPr>
            <a:lvl5pPr indent="-292100" lvl="4" marL="2286000" algn="ctr">
              <a:spcBef>
                <a:spcPts val="0"/>
              </a:spcBef>
              <a:spcAft>
                <a:spcPts val="0"/>
              </a:spcAft>
              <a:buClr>
                <a:schemeClr val="lt1"/>
              </a:buClr>
              <a:buSzPts val="1000"/>
              <a:buFont typeface="DM Sans"/>
              <a:buChar char="○"/>
              <a:defRPr/>
            </a:lvl5pPr>
            <a:lvl6pPr indent="-292100" lvl="5" marL="2743200" algn="ctr">
              <a:spcBef>
                <a:spcPts val="0"/>
              </a:spcBef>
              <a:spcAft>
                <a:spcPts val="0"/>
              </a:spcAft>
              <a:buClr>
                <a:schemeClr val="lt1"/>
              </a:buClr>
              <a:buSzPts val="1000"/>
              <a:buFont typeface="DM Sans"/>
              <a:buChar char="■"/>
              <a:defRPr/>
            </a:lvl6pPr>
            <a:lvl7pPr indent="-292100" lvl="6" marL="3200400" algn="ctr">
              <a:spcBef>
                <a:spcPts val="0"/>
              </a:spcBef>
              <a:spcAft>
                <a:spcPts val="0"/>
              </a:spcAft>
              <a:buClr>
                <a:schemeClr val="lt1"/>
              </a:buClr>
              <a:buSzPts val="1000"/>
              <a:buFont typeface="DM Sans"/>
              <a:buChar char="●"/>
              <a:defRPr/>
            </a:lvl7pPr>
            <a:lvl8pPr indent="-292100" lvl="7" marL="3657600" algn="ctr">
              <a:spcBef>
                <a:spcPts val="0"/>
              </a:spcBef>
              <a:spcAft>
                <a:spcPts val="0"/>
              </a:spcAft>
              <a:buClr>
                <a:schemeClr val="lt1"/>
              </a:buClr>
              <a:buSzPts val="1000"/>
              <a:buFont typeface="DM Sans"/>
              <a:buChar char="○"/>
              <a:defRPr/>
            </a:lvl8pPr>
            <a:lvl9pPr indent="-292100" lvl="8" marL="4114800" algn="ctr">
              <a:spcBef>
                <a:spcPts val="0"/>
              </a:spcBef>
              <a:spcAft>
                <a:spcPts val="0"/>
              </a:spcAft>
              <a:buClr>
                <a:schemeClr val="lt1"/>
              </a:buClr>
              <a:buSzPts val="1000"/>
              <a:buFont typeface="DM Sans"/>
              <a:buChar char="■"/>
              <a:defRPr/>
            </a:lvl9pPr>
          </a:lstStyle>
          <a:p/>
        </p:txBody>
      </p:sp>
      <p:sp>
        <p:nvSpPr>
          <p:cNvPr id="268" name="Google Shape;268;p18"/>
          <p:cNvSpPr txBox="1"/>
          <p:nvPr>
            <p:ph type="title"/>
          </p:nvPr>
        </p:nvSpPr>
        <p:spPr>
          <a:xfrm>
            <a:off x="228600" y="399325"/>
            <a:ext cx="8686800" cy="624600"/>
          </a:xfrm>
          <a:prstGeom prst="rect">
            <a:avLst/>
          </a:prstGeom>
        </p:spPr>
        <p:txBody>
          <a:bodyPr anchorCtr="0" anchor="t" bIns="0" lIns="0" spcFirstLastPara="1" rIns="91425" wrap="square" tIns="91425">
            <a:noAutofit/>
          </a:bodyPr>
          <a:lstStyle>
            <a:lvl1pPr lvl="0" algn="ctr">
              <a:lnSpc>
                <a:spcPct val="60000"/>
              </a:lnSpc>
              <a:spcBef>
                <a:spcPts val="0"/>
              </a:spcBef>
              <a:spcAft>
                <a:spcPts val="0"/>
              </a:spcAft>
              <a:buClr>
                <a:schemeClr val="lt1"/>
              </a:buClr>
              <a:buSzPts val="3600"/>
              <a:buFont typeface="Forum"/>
              <a:buNone/>
              <a:defRPr sz="3600"/>
            </a:lvl1pPr>
            <a:lvl2pPr lvl="1" algn="ctr">
              <a:lnSpc>
                <a:spcPct val="60000"/>
              </a:lnSpc>
              <a:spcBef>
                <a:spcPts val="0"/>
              </a:spcBef>
              <a:spcAft>
                <a:spcPts val="0"/>
              </a:spcAft>
              <a:buClr>
                <a:schemeClr val="lt1"/>
              </a:buClr>
              <a:buSzPts val="3600"/>
              <a:buFont typeface="Forum"/>
              <a:buNone/>
              <a:defRPr sz="3600">
                <a:latin typeface="Forum"/>
                <a:ea typeface="Forum"/>
                <a:cs typeface="Forum"/>
                <a:sym typeface="Forum"/>
              </a:defRPr>
            </a:lvl2pPr>
            <a:lvl3pPr lvl="2" algn="ctr">
              <a:lnSpc>
                <a:spcPct val="60000"/>
              </a:lnSpc>
              <a:spcBef>
                <a:spcPts val="0"/>
              </a:spcBef>
              <a:spcAft>
                <a:spcPts val="0"/>
              </a:spcAft>
              <a:buClr>
                <a:schemeClr val="lt1"/>
              </a:buClr>
              <a:buSzPts val="3600"/>
              <a:buFont typeface="Forum"/>
              <a:buNone/>
              <a:defRPr sz="3600">
                <a:latin typeface="Forum"/>
                <a:ea typeface="Forum"/>
                <a:cs typeface="Forum"/>
                <a:sym typeface="Forum"/>
              </a:defRPr>
            </a:lvl3pPr>
            <a:lvl4pPr lvl="3" algn="ctr">
              <a:lnSpc>
                <a:spcPct val="60000"/>
              </a:lnSpc>
              <a:spcBef>
                <a:spcPts val="0"/>
              </a:spcBef>
              <a:spcAft>
                <a:spcPts val="0"/>
              </a:spcAft>
              <a:buClr>
                <a:schemeClr val="lt1"/>
              </a:buClr>
              <a:buSzPts val="3600"/>
              <a:buFont typeface="Forum"/>
              <a:buNone/>
              <a:defRPr sz="3600">
                <a:latin typeface="Forum"/>
                <a:ea typeface="Forum"/>
                <a:cs typeface="Forum"/>
                <a:sym typeface="Forum"/>
              </a:defRPr>
            </a:lvl4pPr>
            <a:lvl5pPr lvl="4" algn="ctr">
              <a:lnSpc>
                <a:spcPct val="60000"/>
              </a:lnSpc>
              <a:spcBef>
                <a:spcPts val="0"/>
              </a:spcBef>
              <a:spcAft>
                <a:spcPts val="0"/>
              </a:spcAft>
              <a:buClr>
                <a:schemeClr val="lt1"/>
              </a:buClr>
              <a:buSzPts val="3600"/>
              <a:buFont typeface="Forum"/>
              <a:buNone/>
              <a:defRPr sz="3600">
                <a:latin typeface="Forum"/>
                <a:ea typeface="Forum"/>
                <a:cs typeface="Forum"/>
                <a:sym typeface="Forum"/>
              </a:defRPr>
            </a:lvl5pPr>
            <a:lvl6pPr lvl="5" algn="ctr">
              <a:lnSpc>
                <a:spcPct val="60000"/>
              </a:lnSpc>
              <a:spcBef>
                <a:spcPts val="0"/>
              </a:spcBef>
              <a:spcAft>
                <a:spcPts val="0"/>
              </a:spcAft>
              <a:buClr>
                <a:schemeClr val="lt1"/>
              </a:buClr>
              <a:buSzPts val="3600"/>
              <a:buFont typeface="Forum"/>
              <a:buNone/>
              <a:defRPr sz="3600">
                <a:latin typeface="Forum"/>
                <a:ea typeface="Forum"/>
                <a:cs typeface="Forum"/>
                <a:sym typeface="Forum"/>
              </a:defRPr>
            </a:lvl6pPr>
            <a:lvl7pPr lvl="6" algn="ctr">
              <a:lnSpc>
                <a:spcPct val="60000"/>
              </a:lnSpc>
              <a:spcBef>
                <a:spcPts val="0"/>
              </a:spcBef>
              <a:spcAft>
                <a:spcPts val="0"/>
              </a:spcAft>
              <a:buClr>
                <a:schemeClr val="lt1"/>
              </a:buClr>
              <a:buSzPts val="3600"/>
              <a:buFont typeface="Forum"/>
              <a:buNone/>
              <a:defRPr sz="3600">
                <a:latin typeface="Forum"/>
                <a:ea typeface="Forum"/>
                <a:cs typeface="Forum"/>
                <a:sym typeface="Forum"/>
              </a:defRPr>
            </a:lvl7pPr>
            <a:lvl8pPr lvl="7" algn="ctr">
              <a:lnSpc>
                <a:spcPct val="60000"/>
              </a:lnSpc>
              <a:spcBef>
                <a:spcPts val="0"/>
              </a:spcBef>
              <a:spcAft>
                <a:spcPts val="0"/>
              </a:spcAft>
              <a:buClr>
                <a:schemeClr val="lt1"/>
              </a:buClr>
              <a:buSzPts val="3600"/>
              <a:buFont typeface="Forum"/>
              <a:buNone/>
              <a:defRPr sz="3600">
                <a:latin typeface="Forum"/>
                <a:ea typeface="Forum"/>
                <a:cs typeface="Forum"/>
                <a:sym typeface="Forum"/>
              </a:defRPr>
            </a:lvl8pPr>
            <a:lvl9pPr lvl="8" algn="ctr">
              <a:lnSpc>
                <a:spcPct val="60000"/>
              </a:lnSpc>
              <a:spcBef>
                <a:spcPts val="0"/>
              </a:spcBef>
              <a:spcAft>
                <a:spcPts val="0"/>
              </a:spcAft>
              <a:buClr>
                <a:schemeClr val="lt1"/>
              </a:buClr>
              <a:buSzPts val="3600"/>
              <a:buFont typeface="Forum"/>
              <a:buNone/>
              <a:defRPr sz="3600">
                <a:latin typeface="Forum"/>
                <a:ea typeface="Forum"/>
                <a:cs typeface="Forum"/>
                <a:sym typeface="Forum"/>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rsona">
  <p:cSld name="CUSTOM">
    <p:spTree>
      <p:nvGrpSpPr>
        <p:cNvPr id="269" name="Shape 269"/>
        <p:cNvGrpSpPr/>
        <p:nvPr/>
      </p:nvGrpSpPr>
      <p:grpSpPr>
        <a:xfrm>
          <a:off x="0" y="0"/>
          <a:ext cx="0" cy="0"/>
          <a:chOff x="0" y="0"/>
          <a:chExt cx="0" cy="0"/>
        </a:xfrm>
      </p:grpSpPr>
      <p:sp>
        <p:nvSpPr>
          <p:cNvPr id="270" name="Google Shape;270;p19"/>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
        <p:nvSpPr>
          <p:cNvPr id="271" name="Google Shape;271;p19"/>
          <p:cNvSpPr/>
          <p:nvPr/>
        </p:nvSpPr>
        <p:spPr>
          <a:xfrm>
            <a:off x="0" y="0"/>
            <a:ext cx="24237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Forum"/>
              <a:ea typeface="Forum"/>
              <a:cs typeface="Forum"/>
              <a:sym typeface="Forum"/>
            </a:endParaRPr>
          </a:p>
        </p:txBody>
      </p:sp>
      <p:sp>
        <p:nvSpPr>
          <p:cNvPr id="272" name="Google Shape;272;p19"/>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1pPr>
            <a:lvl2pPr lvl="1">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2pPr>
            <a:lvl3pPr lvl="2">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3pPr>
            <a:lvl4pPr lvl="3">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4pPr>
            <a:lvl5pPr lvl="4">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5pPr>
            <a:lvl6pPr lvl="5">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6pPr>
            <a:lvl7pPr lvl="6">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7pPr>
            <a:lvl8pPr lvl="7">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8pPr>
            <a:lvl9pPr lvl="8">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9pPr>
          </a:lstStyle>
          <a:p/>
        </p:txBody>
      </p:sp>
      <p:sp>
        <p:nvSpPr>
          <p:cNvPr id="273" name="Google Shape;273;p19"/>
          <p:cNvSpPr/>
          <p:nvPr>
            <p:ph idx="2" type="pic"/>
          </p:nvPr>
        </p:nvSpPr>
        <p:spPr>
          <a:xfrm>
            <a:off x="232825" y="457275"/>
            <a:ext cx="1966500" cy="1572900"/>
          </a:xfrm>
          <a:prstGeom prst="roundRect">
            <a:avLst>
              <a:gd fmla="val 20306" name="adj"/>
            </a:avLst>
          </a:prstGeom>
          <a:noFill/>
          <a:ln>
            <a:noFill/>
          </a:ln>
        </p:spPr>
      </p:sp>
      <p:sp>
        <p:nvSpPr>
          <p:cNvPr id="274" name="Google Shape;274;p19"/>
          <p:cNvSpPr txBox="1"/>
          <p:nvPr>
            <p:ph type="title"/>
          </p:nvPr>
        </p:nvSpPr>
        <p:spPr>
          <a:xfrm>
            <a:off x="228600" y="2224382"/>
            <a:ext cx="1966500" cy="624600"/>
          </a:xfrm>
          <a:prstGeom prst="rect">
            <a:avLst/>
          </a:prstGeom>
        </p:spPr>
        <p:txBody>
          <a:bodyPr anchorCtr="0" anchor="t" bIns="0" lIns="0" spcFirstLastPara="1" rIns="91425" wrap="square" tIns="91425">
            <a:noAutofit/>
          </a:bodyPr>
          <a:lstStyle>
            <a:lvl1pPr lvl="0" algn="ctr">
              <a:lnSpc>
                <a:spcPct val="60000"/>
              </a:lnSpc>
              <a:spcBef>
                <a:spcPts val="0"/>
              </a:spcBef>
              <a:spcAft>
                <a:spcPts val="0"/>
              </a:spcAft>
              <a:buClr>
                <a:schemeClr val="dk1"/>
              </a:buClr>
              <a:buSzPts val="2800"/>
              <a:buFont typeface="Forum"/>
              <a:buNone/>
              <a:defRPr sz="2800">
                <a:solidFill>
                  <a:schemeClr val="dk1"/>
                </a:solidFill>
              </a:defRPr>
            </a:lvl1pPr>
            <a:lvl2pPr lvl="1" algn="ctr">
              <a:lnSpc>
                <a:spcPct val="60000"/>
              </a:lnSpc>
              <a:spcBef>
                <a:spcPts val="0"/>
              </a:spcBef>
              <a:spcAft>
                <a:spcPts val="0"/>
              </a:spcAft>
              <a:buClr>
                <a:schemeClr val="dk1"/>
              </a:buClr>
              <a:buSzPts val="2800"/>
              <a:buFont typeface="Forum"/>
              <a:buNone/>
              <a:defRPr sz="2800">
                <a:solidFill>
                  <a:schemeClr val="dk1"/>
                </a:solidFill>
                <a:latin typeface="Forum"/>
                <a:ea typeface="Forum"/>
                <a:cs typeface="Forum"/>
                <a:sym typeface="Forum"/>
              </a:defRPr>
            </a:lvl2pPr>
            <a:lvl3pPr lvl="2" algn="ctr">
              <a:lnSpc>
                <a:spcPct val="60000"/>
              </a:lnSpc>
              <a:spcBef>
                <a:spcPts val="0"/>
              </a:spcBef>
              <a:spcAft>
                <a:spcPts val="0"/>
              </a:spcAft>
              <a:buClr>
                <a:schemeClr val="dk1"/>
              </a:buClr>
              <a:buSzPts val="2800"/>
              <a:buFont typeface="Forum"/>
              <a:buNone/>
              <a:defRPr sz="2800">
                <a:solidFill>
                  <a:schemeClr val="dk1"/>
                </a:solidFill>
                <a:latin typeface="Forum"/>
                <a:ea typeface="Forum"/>
                <a:cs typeface="Forum"/>
                <a:sym typeface="Forum"/>
              </a:defRPr>
            </a:lvl3pPr>
            <a:lvl4pPr lvl="3" algn="ctr">
              <a:lnSpc>
                <a:spcPct val="60000"/>
              </a:lnSpc>
              <a:spcBef>
                <a:spcPts val="0"/>
              </a:spcBef>
              <a:spcAft>
                <a:spcPts val="0"/>
              </a:spcAft>
              <a:buClr>
                <a:schemeClr val="dk1"/>
              </a:buClr>
              <a:buSzPts val="2800"/>
              <a:buFont typeface="Forum"/>
              <a:buNone/>
              <a:defRPr sz="2800">
                <a:solidFill>
                  <a:schemeClr val="dk1"/>
                </a:solidFill>
                <a:latin typeface="Forum"/>
                <a:ea typeface="Forum"/>
                <a:cs typeface="Forum"/>
                <a:sym typeface="Forum"/>
              </a:defRPr>
            </a:lvl4pPr>
            <a:lvl5pPr lvl="4" algn="ctr">
              <a:lnSpc>
                <a:spcPct val="60000"/>
              </a:lnSpc>
              <a:spcBef>
                <a:spcPts val="0"/>
              </a:spcBef>
              <a:spcAft>
                <a:spcPts val="0"/>
              </a:spcAft>
              <a:buClr>
                <a:schemeClr val="dk1"/>
              </a:buClr>
              <a:buSzPts val="2800"/>
              <a:buFont typeface="Forum"/>
              <a:buNone/>
              <a:defRPr sz="2800">
                <a:solidFill>
                  <a:schemeClr val="dk1"/>
                </a:solidFill>
                <a:latin typeface="Forum"/>
                <a:ea typeface="Forum"/>
                <a:cs typeface="Forum"/>
                <a:sym typeface="Forum"/>
              </a:defRPr>
            </a:lvl5pPr>
            <a:lvl6pPr lvl="5" algn="ctr">
              <a:lnSpc>
                <a:spcPct val="60000"/>
              </a:lnSpc>
              <a:spcBef>
                <a:spcPts val="0"/>
              </a:spcBef>
              <a:spcAft>
                <a:spcPts val="0"/>
              </a:spcAft>
              <a:buClr>
                <a:schemeClr val="dk1"/>
              </a:buClr>
              <a:buSzPts val="2800"/>
              <a:buFont typeface="Forum"/>
              <a:buNone/>
              <a:defRPr sz="2800">
                <a:solidFill>
                  <a:schemeClr val="dk1"/>
                </a:solidFill>
                <a:latin typeface="Forum"/>
                <a:ea typeface="Forum"/>
                <a:cs typeface="Forum"/>
                <a:sym typeface="Forum"/>
              </a:defRPr>
            </a:lvl6pPr>
            <a:lvl7pPr lvl="6" algn="ctr">
              <a:lnSpc>
                <a:spcPct val="60000"/>
              </a:lnSpc>
              <a:spcBef>
                <a:spcPts val="0"/>
              </a:spcBef>
              <a:spcAft>
                <a:spcPts val="0"/>
              </a:spcAft>
              <a:buClr>
                <a:schemeClr val="dk1"/>
              </a:buClr>
              <a:buSzPts val="2800"/>
              <a:buFont typeface="Forum"/>
              <a:buNone/>
              <a:defRPr sz="2800">
                <a:solidFill>
                  <a:schemeClr val="dk1"/>
                </a:solidFill>
                <a:latin typeface="Forum"/>
                <a:ea typeface="Forum"/>
                <a:cs typeface="Forum"/>
                <a:sym typeface="Forum"/>
              </a:defRPr>
            </a:lvl7pPr>
            <a:lvl8pPr lvl="7" algn="ctr">
              <a:lnSpc>
                <a:spcPct val="60000"/>
              </a:lnSpc>
              <a:spcBef>
                <a:spcPts val="0"/>
              </a:spcBef>
              <a:spcAft>
                <a:spcPts val="0"/>
              </a:spcAft>
              <a:buClr>
                <a:schemeClr val="dk1"/>
              </a:buClr>
              <a:buSzPts val="2800"/>
              <a:buFont typeface="Forum"/>
              <a:buNone/>
              <a:defRPr sz="2800">
                <a:solidFill>
                  <a:schemeClr val="dk1"/>
                </a:solidFill>
                <a:latin typeface="Forum"/>
                <a:ea typeface="Forum"/>
                <a:cs typeface="Forum"/>
                <a:sym typeface="Forum"/>
              </a:defRPr>
            </a:lvl8pPr>
            <a:lvl9pPr lvl="8" algn="ctr">
              <a:lnSpc>
                <a:spcPct val="60000"/>
              </a:lnSpc>
              <a:spcBef>
                <a:spcPts val="0"/>
              </a:spcBef>
              <a:spcAft>
                <a:spcPts val="0"/>
              </a:spcAft>
              <a:buClr>
                <a:schemeClr val="dk1"/>
              </a:buClr>
              <a:buSzPts val="2800"/>
              <a:buFont typeface="Forum"/>
              <a:buNone/>
              <a:defRPr sz="2800">
                <a:solidFill>
                  <a:schemeClr val="dk1"/>
                </a:solidFill>
                <a:latin typeface="Forum"/>
                <a:ea typeface="Forum"/>
                <a:cs typeface="Forum"/>
                <a:sym typeface="Forum"/>
              </a:defRPr>
            </a:lvl9pPr>
          </a:lstStyle>
          <a:p/>
        </p:txBody>
      </p:sp>
      <p:sp>
        <p:nvSpPr>
          <p:cNvPr id="275" name="Google Shape;275;p19"/>
          <p:cNvSpPr txBox="1"/>
          <p:nvPr>
            <p:ph idx="3" type="title"/>
          </p:nvPr>
        </p:nvSpPr>
        <p:spPr>
          <a:xfrm>
            <a:off x="3063300" y="457123"/>
            <a:ext cx="5852100" cy="587700"/>
          </a:xfrm>
          <a:prstGeom prst="rect">
            <a:avLst/>
          </a:prstGeom>
        </p:spPr>
        <p:txBody>
          <a:bodyPr anchorCtr="0" anchor="t" bIns="91425" lIns="91425" spcFirstLastPara="1" rIns="91425" wrap="square" tIns="0">
            <a:spAutoFit/>
          </a:bodyPr>
          <a:lstStyle>
            <a:lvl1pPr lvl="0" algn="ctr">
              <a:lnSpc>
                <a:spcPct val="70000"/>
              </a:lnSpc>
              <a:spcBef>
                <a:spcPts val="0"/>
              </a:spcBef>
              <a:spcAft>
                <a:spcPts val="0"/>
              </a:spcAft>
              <a:buNone/>
              <a:defRPr sz="2800"/>
            </a:lvl1pPr>
            <a:lvl2pPr lvl="1">
              <a:lnSpc>
                <a:spcPct val="70000"/>
              </a:lnSpc>
              <a:spcBef>
                <a:spcPts val="0"/>
              </a:spcBef>
              <a:spcAft>
                <a:spcPts val="0"/>
              </a:spcAft>
              <a:buNone/>
              <a:defRPr sz="2800"/>
            </a:lvl2pPr>
            <a:lvl3pPr lvl="2">
              <a:lnSpc>
                <a:spcPct val="70000"/>
              </a:lnSpc>
              <a:spcBef>
                <a:spcPts val="0"/>
              </a:spcBef>
              <a:spcAft>
                <a:spcPts val="0"/>
              </a:spcAft>
              <a:buNone/>
              <a:defRPr sz="2800"/>
            </a:lvl3pPr>
            <a:lvl4pPr lvl="3">
              <a:lnSpc>
                <a:spcPct val="70000"/>
              </a:lnSpc>
              <a:spcBef>
                <a:spcPts val="0"/>
              </a:spcBef>
              <a:spcAft>
                <a:spcPts val="0"/>
              </a:spcAft>
              <a:buNone/>
              <a:defRPr sz="2800"/>
            </a:lvl4pPr>
            <a:lvl5pPr lvl="4">
              <a:lnSpc>
                <a:spcPct val="70000"/>
              </a:lnSpc>
              <a:spcBef>
                <a:spcPts val="0"/>
              </a:spcBef>
              <a:spcAft>
                <a:spcPts val="0"/>
              </a:spcAft>
              <a:buNone/>
              <a:defRPr sz="2800"/>
            </a:lvl5pPr>
            <a:lvl6pPr lvl="5">
              <a:lnSpc>
                <a:spcPct val="70000"/>
              </a:lnSpc>
              <a:spcBef>
                <a:spcPts val="0"/>
              </a:spcBef>
              <a:spcAft>
                <a:spcPts val="0"/>
              </a:spcAft>
              <a:buNone/>
              <a:defRPr sz="2800"/>
            </a:lvl6pPr>
            <a:lvl7pPr lvl="6">
              <a:lnSpc>
                <a:spcPct val="70000"/>
              </a:lnSpc>
              <a:spcBef>
                <a:spcPts val="0"/>
              </a:spcBef>
              <a:spcAft>
                <a:spcPts val="0"/>
              </a:spcAft>
              <a:buNone/>
              <a:defRPr sz="2800"/>
            </a:lvl7pPr>
            <a:lvl8pPr lvl="7">
              <a:lnSpc>
                <a:spcPct val="70000"/>
              </a:lnSpc>
              <a:spcBef>
                <a:spcPts val="0"/>
              </a:spcBef>
              <a:spcAft>
                <a:spcPts val="0"/>
              </a:spcAft>
              <a:buNone/>
              <a:defRPr sz="2800"/>
            </a:lvl8pPr>
            <a:lvl9pPr lvl="8">
              <a:lnSpc>
                <a:spcPct val="70000"/>
              </a:lnSpc>
              <a:spcBef>
                <a:spcPts val="0"/>
              </a:spcBef>
              <a:spcAft>
                <a:spcPts val="0"/>
              </a:spcAft>
              <a:buNone/>
              <a:defRPr sz="2800"/>
            </a:lvl9pPr>
          </a:lstStyle>
          <a:p/>
        </p:txBody>
      </p:sp>
      <p:sp>
        <p:nvSpPr>
          <p:cNvPr id="276" name="Google Shape;276;p19"/>
          <p:cNvSpPr txBox="1"/>
          <p:nvPr>
            <p:ph idx="4" type="subTitle"/>
          </p:nvPr>
        </p:nvSpPr>
        <p:spPr>
          <a:xfrm>
            <a:off x="7160650" y="3105434"/>
            <a:ext cx="1754700" cy="385800"/>
          </a:xfrm>
          <a:prstGeom prst="rect">
            <a:avLst/>
          </a:prstGeom>
        </p:spPr>
        <p:txBody>
          <a:bodyPr anchorCtr="0" anchor="t" bIns="91425" lIns="0" spcFirstLastPara="1" rIns="91425" wrap="square" tIns="91425">
            <a:noAutofit/>
          </a:bodyPr>
          <a:lstStyle>
            <a:lvl1pPr lvl="0">
              <a:lnSpc>
                <a:spcPct val="65000"/>
              </a:lnSpc>
              <a:spcBef>
                <a:spcPts val="0"/>
              </a:spcBef>
              <a:spcAft>
                <a:spcPts val="0"/>
              </a:spcAft>
              <a:buNone/>
              <a:defRPr/>
            </a:lvl1pPr>
            <a:lvl2pPr lvl="1">
              <a:lnSpc>
                <a:spcPct val="65000"/>
              </a:lnSpc>
              <a:spcBef>
                <a:spcPts val="0"/>
              </a:spcBef>
              <a:spcAft>
                <a:spcPts val="0"/>
              </a:spcAft>
              <a:buClr>
                <a:schemeClr val="lt1"/>
              </a:buClr>
              <a:buSzPts val="1800"/>
              <a:buFont typeface="Forum"/>
              <a:buNone/>
              <a:defRPr sz="1800">
                <a:latin typeface="Forum"/>
                <a:ea typeface="Forum"/>
                <a:cs typeface="Forum"/>
                <a:sym typeface="Forum"/>
              </a:defRPr>
            </a:lvl2pPr>
            <a:lvl3pPr lvl="2">
              <a:lnSpc>
                <a:spcPct val="65000"/>
              </a:lnSpc>
              <a:spcBef>
                <a:spcPts val="0"/>
              </a:spcBef>
              <a:spcAft>
                <a:spcPts val="0"/>
              </a:spcAft>
              <a:buClr>
                <a:schemeClr val="lt1"/>
              </a:buClr>
              <a:buSzPts val="1800"/>
              <a:buFont typeface="Forum"/>
              <a:buNone/>
              <a:defRPr sz="1800">
                <a:latin typeface="Forum"/>
                <a:ea typeface="Forum"/>
                <a:cs typeface="Forum"/>
                <a:sym typeface="Forum"/>
              </a:defRPr>
            </a:lvl3pPr>
            <a:lvl4pPr lvl="3">
              <a:lnSpc>
                <a:spcPct val="65000"/>
              </a:lnSpc>
              <a:spcBef>
                <a:spcPts val="0"/>
              </a:spcBef>
              <a:spcAft>
                <a:spcPts val="0"/>
              </a:spcAft>
              <a:buClr>
                <a:schemeClr val="lt1"/>
              </a:buClr>
              <a:buSzPts val="1800"/>
              <a:buFont typeface="Forum"/>
              <a:buNone/>
              <a:defRPr sz="1800">
                <a:latin typeface="Forum"/>
                <a:ea typeface="Forum"/>
                <a:cs typeface="Forum"/>
                <a:sym typeface="Forum"/>
              </a:defRPr>
            </a:lvl4pPr>
            <a:lvl5pPr lvl="4">
              <a:lnSpc>
                <a:spcPct val="65000"/>
              </a:lnSpc>
              <a:spcBef>
                <a:spcPts val="0"/>
              </a:spcBef>
              <a:spcAft>
                <a:spcPts val="0"/>
              </a:spcAft>
              <a:buClr>
                <a:schemeClr val="lt1"/>
              </a:buClr>
              <a:buSzPts val="1800"/>
              <a:buFont typeface="Forum"/>
              <a:buNone/>
              <a:defRPr sz="1800">
                <a:latin typeface="Forum"/>
                <a:ea typeface="Forum"/>
                <a:cs typeface="Forum"/>
                <a:sym typeface="Forum"/>
              </a:defRPr>
            </a:lvl5pPr>
            <a:lvl6pPr lvl="5">
              <a:lnSpc>
                <a:spcPct val="65000"/>
              </a:lnSpc>
              <a:spcBef>
                <a:spcPts val="0"/>
              </a:spcBef>
              <a:spcAft>
                <a:spcPts val="0"/>
              </a:spcAft>
              <a:buClr>
                <a:schemeClr val="lt1"/>
              </a:buClr>
              <a:buSzPts val="1800"/>
              <a:buFont typeface="Forum"/>
              <a:buNone/>
              <a:defRPr sz="1800">
                <a:latin typeface="Forum"/>
                <a:ea typeface="Forum"/>
                <a:cs typeface="Forum"/>
                <a:sym typeface="Forum"/>
              </a:defRPr>
            </a:lvl6pPr>
            <a:lvl7pPr lvl="6">
              <a:lnSpc>
                <a:spcPct val="65000"/>
              </a:lnSpc>
              <a:spcBef>
                <a:spcPts val="0"/>
              </a:spcBef>
              <a:spcAft>
                <a:spcPts val="0"/>
              </a:spcAft>
              <a:buClr>
                <a:schemeClr val="lt1"/>
              </a:buClr>
              <a:buSzPts val="1800"/>
              <a:buFont typeface="Forum"/>
              <a:buNone/>
              <a:defRPr sz="1800">
                <a:latin typeface="Forum"/>
                <a:ea typeface="Forum"/>
                <a:cs typeface="Forum"/>
                <a:sym typeface="Forum"/>
              </a:defRPr>
            </a:lvl7pPr>
            <a:lvl8pPr lvl="7">
              <a:lnSpc>
                <a:spcPct val="65000"/>
              </a:lnSpc>
              <a:spcBef>
                <a:spcPts val="0"/>
              </a:spcBef>
              <a:spcAft>
                <a:spcPts val="0"/>
              </a:spcAft>
              <a:buClr>
                <a:schemeClr val="lt1"/>
              </a:buClr>
              <a:buSzPts val="1800"/>
              <a:buFont typeface="Forum"/>
              <a:buNone/>
              <a:defRPr sz="1800">
                <a:latin typeface="Forum"/>
                <a:ea typeface="Forum"/>
                <a:cs typeface="Forum"/>
                <a:sym typeface="Forum"/>
              </a:defRPr>
            </a:lvl8pPr>
            <a:lvl9pPr lvl="8">
              <a:lnSpc>
                <a:spcPct val="65000"/>
              </a:lnSpc>
              <a:spcBef>
                <a:spcPts val="0"/>
              </a:spcBef>
              <a:spcAft>
                <a:spcPts val="0"/>
              </a:spcAft>
              <a:buClr>
                <a:schemeClr val="lt1"/>
              </a:buClr>
              <a:buSzPts val="1800"/>
              <a:buFont typeface="Forum"/>
              <a:buNone/>
              <a:defRPr sz="1800">
                <a:latin typeface="Forum"/>
                <a:ea typeface="Forum"/>
                <a:cs typeface="Forum"/>
                <a:sym typeface="Forum"/>
              </a:defRPr>
            </a:lvl9pPr>
          </a:lstStyle>
          <a:p/>
        </p:txBody>
      </p:sp>
      <p:sp>
        <p:nvSpPr>
          <p:cNvPr id="277" name="Google Shape;277;p19"/>
          <p:cNvSpPr txBox="1"/>
          <p:nvPr>
            <p:ph idx="5" type="body"/>
          </p:nvPr>
        </p:nvSpPr>
        <p:spPr>
          <a:xfrm>
            <a:off x="7160650" y="3664400"/>
            <a:ext cx="1572000" cy="10194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DM Sans"/>
              <a:buChar char="●"/>
              <a:defRPr/>
            </a:lvl1pPr>
            <a:lvl2pPr indent="-292100" lvl="1" marL="914400">
              <a:spcBef>
                <a:spcPts val="0"/>
              </a:spcBef>
              <a:spcAft>
                <a:spcPts val="0"/>
              </a:spcAft>
              <a:buClr>
                <a:schemeClr val="lt1"/>
              </a:buClr>
              <a:buSzPts val="1000"/>
              <a:buFont typeface="DM Sans"/>
              <a:buChar char="○"/>
              <a:defRPr/>
            </a:lvl2pPr>
            <a:lvl3pPr indent="-292100" lvl="2" marL="1371600">
              <a:spcBef>
                <a:spcPts val="0"/>
              </a:spcBef>
              <a:spcAft>
                <a:spcPts val="0"/>
              </a:spcAft>
              <a:buClr>
                <a:schemeClr val="lt1"/>
              </a:buClr>
              <a:buSzPts val="1000"/>
              <a:buFont typeface="DM Sans"/>
              <a:buChar char="■"/>
              <a:defRPr/>
            </a:lvl3pPr>
            <a:lvl4pPr indent="-292100" lvl="3" marL="1828800">
              <a:spcBef>
                <a:spcPts val="0"/>
              </a:spcBef>
              <a:spcAft>
                <a:spcPts val="0"/>
              </a:spcAft>
              <a:buClr>
                <a:schemeClr val="lt1"/>
              </a:buClr>
              <a:buSzPts val="1000"/>
              <a:buFont typeface="DM Sans"/>
              <a:buChar char="●"/>
              <a:defRPr/>
            </a:lvl4pPr>
            <a:lvl5pPr indent="-292100" lvl="4" marL="2286000">
              <a:spcBef>
                <a:spcPts val="0"/>
              </a:spcBef>
              <a:spcAft>
                <a:spcPts val="0"/>
              </a:spcAft>
              <a:buClr>
                <a:schemeClr val="lt1"/>
              </a:buClr>
              <a:buSzPts val="1000"/>
              <a:buFont typeface="DM Sans"/>
              <a:buChar char="○"/>
              <a:defRPr/>
            </a:lvl5pPr>
            <a:lvl6pPr indent="-292100" lvl="5" marL="2743200">
              <a:spcBef>
                <a:spcPts val="0"/>
              </a:spcBef>
              <a:spcAft>
                <a:spcPts val="0"/>
              </a:spcAft>
              <a:buClr>
                <a:schemeClr val="lt1"/>
              </a:buClr>
              <a:buSzPts val="1000"/>
              <a:buFont typeface="DM Sans"/>
              <a:buChar char="■"/>
              <a:defRPr/>
            </a:lvl6pPr>
            <a:lvl7pPr indent="-292100" lvl="6" marL="3200400">
              <a:spcBef>
                <a:spcPts val="0"/>
              </a:spcBef>
              <a:spcAft>
                <a:spcPts val="0"/>
              </a:spcAft>
              <a:buClr>
                <a:schemeClr val="lt1"/>
              </a:buClr>
              <a:buSzPts val="1000"/>
              <a:buFont typeface="DM Sans"/>
              <a:buChar char="●"/>
              <a:defRPr/>
            </a:lvl7pPr>
            <a:lvl8pPr indent="-292100" lvl="7" marL="3657600">
              <a:spcBef>
                <a:spcPts val="0"/>
              </a:spcBef>
              <a:spcAft>
                <a:spcPts val="0"/>
              </a:spcAft>
              <a:buClr>
                <a:schemeClr val="lt1"/>
              </a:buClr>
              <a:buSzPts val="1000"/>
              <a:buFont typeface="DM Sans"/>
              <a:buChar char="○"/>
              <a:defRPr/>
            </a:lvl8pPr>
            <a:lvl9pPr indent="-292100" lvl="8" marL="4114800">
              <a:spcBef>
                <a:spcPts val="0"/>
              </a:spcBef>
              <a:spcAft>
                <a:spcPts val="0"/>
              </a:spcAft>
              <a:buClr>
                <a:schemeClr val="lt1"/>
              </a:buClr>
              <a:buSzPts val="1000"/>
              <a:buFont typeface="DM Sans"/>
              <a:buChar char="■"/>
              <a:defRPr/>
            </a:lvl9pPr>
          </a:lstStyle>
          <a:p/>
        </p:txBody>
      </p:sp>
      <p:sp>
        <p:nvSpPr>
          <p:cNvPr id="278" name="Google Shape;278;p19"/>
          <p:cNvSpPr txBox="1"/>
          <p:nvPr>
            <p:ph idx="6" type="subTitle"/>
          </p:nvPr>
        </p:nvSpPr>
        <p:spPr>
          <a:xfrm>
            <a:off x="5056850" y="3105434"/>
            <a:ext cx="1572000" cy="385800"/>
          </a:xfrm>
          <a:prstGeom prst="rect">
            <a:avLst/>
          </a:prstGeom>
        </p:spPr>
        <p:txBody>
          <a:bodyPr anchorCtr="0" anchor="t" bIns="91425" lIns="0" spcFirstLastPara="1" rIns="91425" wrap="square" tIns="91425">
            <a:noAutofit/>
          </a:bodyPr>
          <a:lstStyle>
            <a:lvl1pPr lvl="0">
              <a:lnSpc>
                <a:spcPct val="65000"/>
              </a:lnSpc>
              <a:spcBef>
                <a:spcPts val="0"/>
              </a:spcBef>
              <a:spcAft>
                <a:spcPts val="0"/>
              </a:spcAft>
              <a:buNone/>
              <a:defRPr/>
            </a:lvl1pPr>
            <a:lvl2pPr lvl="1">
              <a:lnSpc>
                <a:spcPct val="65000"/>
              </a:lnSpc>
              <a:spcBef>
                <a:spcPts val="0"/>
              </a:spcBef>
              <a:spcAft>
                <a:spcPts val="0"/>
              </a:spcAft>
              <a:buClr>
                <a:schemeClr val="lt1"/>
              </a:buClr>
              <a:buSzPts val="1800"/>
              <a:buFont typeface="Forum"/>
              <a:buNone/>
              <a:defRPr sz="1800">
                <a:latin typeface="Forum"/>
                <a:ea typeface="Forum"/>
                <a:cs typeface="Forum"/>
                <a:sym typeface="Forum"/>
              </a:defRPr>
            </a:lvl2pPr>
            <a:lvl3pPr lvl="2">
              <a:lnSpc>
                <a:spcPct val="65000"/>
              </a:lnSpc>
              <a:spcBef>
                <a:spcPts val="0"/>
              </a:spcBef>
              <a:spcAft>
                <a:spcPts val="0"/>
              </a:spcAft>
              <a:buClr>
                <a:schemeClr val="lt1"/>
              </a:buClr>
              <a:buSzPts val="1800"/>
              <a:buFont typeface="Forum"/>
              <a:buNone/>
              <a:defRPr sz="1800">
                <a:latin typeface="Forum"/>
                <a:ea typeface="Forum"/>
                <a:cs typeface="Forum"/>
                <a:sym typeface="Forum"/>
              </a:defRPr>
            </a:lvl3pPr>
            <a:lvl4pPr lvl="3">
              <a:lnSpc>
                <a:spcPct val="65000"/>
              </a:lnSpc>
              <a:spcBef>
                <a:spcPts val="0"/>
              </a:spcBef>
              <a:spcAft>
                <a:spcPts val="0"/>
              </a:spcAft>
              <a:buClr>
                <a:schemeClr val="lt1"/>
              </a:buClr>
              <a:buSzPts val="1800"/>
              <a:buFont typeface="Forum"/>
              <a:buNone/>
              <a:defRPr sz="1800">
                <a:latin typeface="Forum"/>
                <a:ea typeface="Forum"/>
                <a:cs typeface="Forum"/>
                <a:sym typeface="Forum"/>
              </a:defRPr>
            </a:lvl4pPr>
            <a:lvl5pPr lvl="4">
              <a:lnSpc>
                <a:spcPct val="65000"/>
              </a:lnSpc>
              <a:spcBef>
                <a:spcPts val="0"/>
              </a:spcBef>
              <a:spcAft>
                <a:spcPts val="0"/>
              </a:spcAft>
              <a:buClr>
                <a:schemeClr val="lt1"/>
              </a:buClr>
              <a:buSzPts val="1800"/>
              <a:buFont typeface="Forum"/>
              <a:buNone/>
              <a:defRPr sz="1800">
                <a:latin typeface="Forum"/>
                <a:ea typeface="Forum"/>
                <a:cs typeface="Forum"/>
                <a:sym typeface="Forum"/>
              </a:defRPr>
            </a:lvl5pPr>
            <a:lvl6pPr lvl="5">
              <a:lnSpc>
                <a:spcPct val="65000"/>
              </a:lnSpc>
              <a:spcBef>
                <a:spcPts val="0"/>
              </a:spcBef>
              <a:spcAft>
                <a:spcPts val="0"/>
              </a:spcAft>
              <a:buClr>
                <a:schemeClr val="lt1"/>
              </a:buClr>
              <a:buSzPts val="1800"/>
              <a:buFont typeface="Forum"/>
              <a:buNone/>
              <a:defRPr sz="1800">
                <a:latin typeface="Forum"/>
                <a:ea typeface="Forum"/>
                <a:cs typeface="Forum"/>
                <a:sym typeface="Forum"/>
              </a:defRPr>
            </a:lvl6pPr>
            <a:lvl7pPr lvl="6">
              <a:lnSpc>
                <a:spcPct val="65000"/>
              </a:lnSpc>
              <a:spcBef>
                <a:spcPts val="0"/>
              </a:spcBef>
              <a:spcAft>
                <a:spcPts val="0"/>
              </a:spcAft>
              <a:buClr>
                <a:schemeClr val="lt1"/>
              </a:buClr>
              <a:buSzPts val="1800"/>
              <a:buFont typeface="Forum"/>
              <a:buNone/>
              <a:defRPr sz="1800">
                <a:latin typeface="Forum"/>
                <a:ea typeface="Forum"/>
                <a:cs typeface="Forum"/>
                <a:sym typeface="Forum"/>
              </a:defRPr>
            </a:lvl7pPr>
            <a:lvl8pPr lvl="7">
              <a:lnSpc>
                <a:spcPct val="65000"/>
              </a:lnSpc>
              <a:spcBef>
                <a:spcPts val="0"/>
              </a:spcBef>
              <a:spcAft>
                <a:spcPts val="0"/>
              </a:spcAft>
              <a:buClr>
                <a:schemeClr val="lt1"/>
              </a:buClr>
              <a:buSzPts val="1800"/>
              <a:buFont typeface="Forum"/>
              <a:buNone/>
              <a:defRPr sz="1800">
                <a:latin typeface="Forum"/>
                <a:ea typeface="Forum"/>
                <a:cs typeface="Forum"/>
                <a:sym typeface="Forum"/>
              </a:defRPr>
            </a:lvl8pPr>
            <a:lvl9pPr lvl="8">
              <a:lnSpc>
                <a:spcPct val="65000"/>
              </a:lnSpc>
              <a:spcBef>
                <a:spcPts val="0"/>
              </a:spcBef>
              <a:spcAft>
                <a:spcPts val="0"/>
              </a:spcAft>
              <a:buClr>
                <a:schemeClr val="lt1"/>
              </a:buClr>
              <a:buSzPts val="1800"/>
              <a:buFont typeface="Forum"/>
              <a:buNone/>
              <a:defRPr sz="1800">
                <a:latin typeface="Forum"/>
                <a:ea typeface="Forum"/>
                <a:cs typeface="Forum"/>
                <a:sym typeface="Forum"/>
              </a:defRPr>
            </a:lvl9pPr>
          </a:lstStyle>
          <a:p/>
        </p:txBody>
      </p:sp>
      <p:sp>
        <p:nvSpPr>
          <p:cNvPr id="279" name="Google Shape;279;p19"/>
          <p:cNvSpPr txBox="1"/>
          <p:nvPr>
            <p:ph idx="7" type="body"/>
          </p:nvPr>
        </p:nvSpPr>
        <p:spPr>
          <a:xfrm>
            <a:off x="5056850" y="3664400"/>
            <a:ext cx="1572000" cy="1019400"/>
          </a:xfrm>
          <a:prstGeom prst="rect">
            <a:avLst/>
          </a:prstGeom>
        </p:spPr>
        <p:txBody>
          <a:bodyPr anchorCtr="0" anchor="t" bIns="0" lIns="0" spcFirstLastPara="1" rIns="0" wrap="square" tIns="0">
            <a:spAutoFit/>
          </a:bodyPr>
          <a:lstStyle>
            <a:lvl1pPr indent="-292100" lvl="0" marL="457200">
              <a:lnSpc>
                <a:spcPct val="100000"/>
              </a:lnSpc>
              <a:spcBef>
                <a:spcPts val="0"/>
              </a:spcBef>
              <a:spcAft>
                <a:spcPts val="0"/>
              </a:spcAft>
              <a:buSzPts val="1000"/>
              <a:buChar char="●"/>
              <a:defRPr/>
            </a:lvl1pPr>
            <a:lvl2pPr indent="-292100" lvl="1" marL="914400">
              <a:lnSpc>
                <a:spcPct val="100000"/>
              </a:lnSpc>
              <a:spcBef>
                <a:spcPts val="0"/>
              </a:spcBef>
              <a:spcAft>
                <a:spcPts val="0"/>
              </a:spcAft>
              <a:buSzPts val="1000"/>
              <a:buChar char="○"/>
              <a:defRPr/>
            </a:lvl2pPr>
            <a:lvl3pPr indent="-292100" lvl="2" marL="1371600">
              <a:lnSpc>
                <a:spcPct val="100000"/>
              </a:lnSpc>
              <a:spcBef>
                <a:spcPts val="0"/>
              </a:spcBef>
              <a:spcAft>
                <a:spcPts val="0"/>
              </a:spcAft>
              <a:buSzPts val="1000"/>
              <a:buChar char="■"/>
              <a:defRPr/>
            </a:lvl3pPr>
            <a:lvl4pPr indent="-292100" lvl="3" marL="1828800">
              <a:lnSpc>
                <a:spcPct val="100000"/>
              </a:lnSpc>
              <a:spcBef>
                <a:spcPts val="0"/>
              </a:spcBef>
              <a:spcAft>
                <a:spcPts val="0"/>
              </a:spcAft>
              <a:buSzPts val="1000"/>
              <a:buChar char="●"/>
              <a:defRPr/>
            </a:lvl4pPr>
            <a:lvl5pPr indent="-292100" lvl="4" marL="2286000">
              <a:lnSpc>
                <a:spcPct val="100000"/>
              </a:lnSpc>
              <a:spcBef>
                <a:spcPts val="0"/>
              </a:spcBef>
              <a:spcAft>
                <a:spcPts val="0"/>
              </a:spcAft>
              <a:buSzPts val="1000"/>
              <a:buChar char="○"/>
              <a:defRPr/>
            </a:lvl5pPr>
            <a:lvl6pPr indent="-292100" lvl="5" marL="2743200">
              <a:lnSpc>
                <a:spcPct val="100000"/>
              </a:lnSpc>
              <a:spcBef>
                <a:spcPts val="0"/>
              </a:spcBef>
              <a:spcAft>
                <a:spcPts val="0"/>
              </a:spcAft>
              <a:buSzPts val="1000"/>
              <a:buChar char="■"/>
              <a:defRPr/>
            </a:lvl6pPr>
            <a:lvl7pPr indent="-292100" lvl="6" marL="3200400">
              <a:lnSpc>
                <a:spcPct val="100000"/>
              </a:lnSpc>
              <a:spcBef>
                <a:spcPts val="0"/>
              </a:spcBef>
              <a:spcAft>
                <a:spcPts val="0"/>
              </a:spcAft>
              <a:buSzPts val="1000"/>
              <a:buChar char="●"/>
              <a:defRPr/>
            </a:lvl7pPr>
            <a:lvl8pPr indent="-292100" lvl="7" marL="3657600">
              <a:lnSpc>
                <a:spcPct val="100000"/>
              </a:lnSpc>
              <a:spcBef>
                <a:spcPts val="0"/>
              </a:spcBef>
              <a:spcAft>
                <a:spcPts val="0"/>
              </a:spcAft>
              <a:buSzPts val="1000"/>
              <a:buChar char="○"/>
              <a:defRPr/>
            </a:lvl8pPr>
            <a:lvl9pPr indent="-292100" lvl="8" marL="4114800">
              <a:lnSpc>
                <a:spcPct val="100000"/>
              </a:lnSpc>
              <a:spcBef>
                <a:spcPts val="0"/>
              </a:spcBef>
              <a:spcAft>
                <a:spcPts val="0"/>
              </a:spcAft>
              <a:buSzPts val="1000"/>
              <a:buChar char="■"/>
              <a:defRPr/>
            </a:lvl9pPr>
          </a:lstStyle>
          <a:p/>
        </p:txBody>
      </p:sp>
      <p:sp>
        <p:nvSpPr>
          <p:cNvPr id="280" name="Google Shape;280;p19"/>
          <p:cNvSpPr txBox="1"/>
          <p:nvPr>
            <p:ph idx="8" type="subTitle"/>
          </p:nvPr>
        </p:nvSpPr>
        <p:spPr>
          <a:xfrm>
            <a:off x="3141475" y="3105434"/>
            <a:ext cx="1572000" cy="385800"/>
          </a:xfrm>
          <a:prstGeom prst="rect">
            <a:avLst/>
          </a:prstGeom>
        </p:spPr>
        <p:txBody>
          <a:bodyPr anchorCtr="0" anchor="t" bIns="91425" lIns="0" spcFirstLastPara="1" rIns="91425" wrap="square" tIns="91425">
            <a:noAutofit/>
          </a:bodyPr>
          <a:lstStyle>
            <a:lvl1pPr lvl="0">
              <a:lnSpc>
                <a:spcPct val="65000"/>
              </a:lnSpc>
              <a:spcBef>
                <a:spcPts val="0"/>
              </a:spcBef>
              <a:spcAft>
                <a:spcPts val="0"/>
              </a:spcAft>
              <a:buNone/>
              <a:defRPr/>
            </a:lvl1pPr>
            <a:lvl2pPr lvl="1">
              <a:lnSpc>
                <a:spcPct val="65000"/>
              </a:lnSpc>
              <a:spcBef>
                <a:spcPts val="0"/>
              </a:spcBef>
              <a:spcAft>
                <a:spcPts val="0"/>
              </a:spcAft>
              <a:buClr>
                <a:schemeClr val="lt1"/>
              </a:buClr>
              <a:buSzPts val="1800"/>
              <a:buFont typeface="Forum"/>
              <a:buNone/>
              <a:defRPr sz="1800">
                <a:latin typeface="Forum"/>
                <a:ea typeface="Forum"/>
                <a:cs typeface="Forum"/>
                <a:sym typeface="Forum"/>
              </a:defRPr>
            </a:lvl2pPr>
            <a:lvl3pPr lvl="2">
              <a:lnSpc>
                <a:spcPct val="65000"/>
              </a:lnSpc>
              <a:spcBef>
                <a:spcPts val="0"/>
              </a:spcBef>
              <a:spcAft>
                <a:spcPts val="0"/>
              </a:spcAft>
              <a:buClr>
                <a:schemeClr val="lt1"/>
              </a:buClr>
              <a:buSzPts val="1800"/>
              <a:buFont typeface="Forum"/>
              <a:buNone/>
              <a:defRPr sz="1800">
                <a:latin typeface="Forum"/>
                <a:ea typeface="Forum"/>
                <a:cs typeface="Forum"/>
                <a:sym typeface="Forum"/>
              </a:defRPr>
            </a:lvl3pPr>
            <a:lvl4pPr lvl="3">
              <a:lnSpc>
                <a:spcPct val="65000"/>
              </a:lnSpc>
              <a:spcBef>
                <a:spcPts val="0"/>
              </a:spcBef>
              <a:spcAft>
                <a:spcPts val="0"/>
              </a:spcAft>
              <a:buClr>
                <a:schemeClr val="lt1"/>
              </a:buClr>
              <a:buSzPts val="1800"/>
              <a:buFont typeface="Forum"/>
              <a:buNone/>
              <a:defRPr sz="1800">
                <a:latin typeface="Forum"/>
                <a:ea typeface="Forum"/>
                <a:cs typeface="Forum"/>
                <a:sym typeface="Forum"/>
              </a:defRPr>
            </a:lvl4pPr>
            <a:lvl5pPr lvl="4">
              <a:lnSpc>
                <a:spcPct val="65000"/>
              </a:lnSpc>
              <a:spcBef>
                <a:spcPts val="0"/>
              </a:spcBef>
              <a:spcAft>
                <a:spcPts val="0"/>
              </a:spcAft>
              <a:buClr>
                <a:schemeClr val="lt1"/>
              </a:buClr>
              <a:buSzPts val="1800"/>
              <a:buFont typeface="Forum"/>
              <a:buNone/>
              <a:defRPr sz="1800">
                <a:latin typeface="Forum"/>
                <a:ea typeface="Forum"/>
                <a:cs typeface="Forum"/>
                <a:sym typeface="Forum"/>
              </a:defRPr>
            </a:lvl5pPr>
            <a:lvl6pPr lvl="5">
              <a:lnSpc>
                <a:spcPct val="65000"/>
              </a:lnSpc>
              <a:spcBef>
                <a:spcPts val="0"/>
              </a:spcBef>
              <a:spcAft>
                <a:spcPts val="0"/>
              </a:spcAft>
              <a:buClr>
                <a:schemeClr val="lt1"/>
              </a:buClr>
              <a:buSzPts val="1800"/>
              <a:buFont typeface="Forum"/>
              <a:buNone/>
              <a:defRPr sz="1800">
                <a:latin typeface="Forum"/>
                <a:ea typeface="Forum"/>
                <a:cs typeface="Forum"/>
                <a:sym typeface="Forum"/>
              </a:defRPr>
            </a:lvl6pPr>
            <a:lvl7pPr lvl="6">
              <a:lnSpc>
                <a:spcPct val="65000"/>
              </a:lnSpc>
              <a:spcBef>
                <a:spcPts val="0"/>
              </a:spcBef>
              <a:spcAft>
                <a:spcPts val="0"/>
              </a:spcAft>
              <a:buClr>
                <a:schemeClr val="lt1"/>
              </a:buClr>
              <a:buSzPts val="1800"/>
              <a:buFont typeface="Forum"/>
              <a:buNone/>
              <a:defRPr sz="1800">
                <a:latin typeface="Forum"/>
                <a:ea typeface="Forum"/>
                <a:cs typeface="Forum"/>
                <a:sym typeface="Forum"/>
              </a:defRPr>
            </a:lvl7pPr>
            <a:lvl8pPr lvl="7">
              <a:lnSpc>
                <a:spcPct val="65000"/>
              </a:lnSpc>
              <a:spcBef>
                <a:spcPts val="0"/>
              </a:spcBef>
              <a:spcAft>
                <a:spcPts val="0"/>
              </a:spcAft>
              <a:buClr>
                <a:schemeClr val="lt1"/>
              </a:buClr>
              <a:buSzPts val="1800"/>
              <a:buFont typeface="Forum"/>
              <a:buNone/>
              <a:defRPr sz="1800">
                <a:latin typeface="Forum"/>
                <a:ea typeface="Forum"/>
                <a:cs typeface="Forum"/>
                <a:sym typeface="Forum"/>
              </a:defRPr>
            </a:lvl8pPr>
            <a:lvl9pPr lvl="8">
              <a:lnSpc>
                <a:spcPct val="65000"/>
              </a:lnSpc>
              <a:spcBef>
                <a:spcPts val="0"/>
              </a:spcBef>
              <a:spcAft>
                <a:spcPts val="0"/>
              </a:spcAft>
              <a:buClr>
                <a:schemeClr val="lt1"/>
              </a:buClr>
              <a:buSzPts val="1800"/>
              <a:buFont typeface="Forum"/>
              <a:buNone/>
              <a:defRPr sz="1800">
                <a:latin typeface="Forum"/>
                <a:ea typeface="Forum"/>
                <a:cs typeface="Forum"/>
                <a:sym typeface="Forum"/>
              </a:defRPr>
            </a:lvl9pPr>
          </a:lstStyle>
          <a:p/>
        </p:txBody>
      </p:sp>
      <p:sp>
        <p:nvSpPr>
          <p:cNvPr id="281" name="Google Shape;281;p19"/>
          <p:cNvSpPr txBox="1"/>
          <p:nvPr>
            <p:ph idx="9" type="body"/>
          </p:nvPr>
        </p:nvSpPr>
        <p:spPr>
          <a:xfrm>
            <a:off x="3141475" y="3664400"/>
            <a:ext cx="1572000" cy="10194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DM Sans"/>
              <a:buChar char="●"/>
              <a:defRPr/>
            </a:lvl1pPr>
            <a:lvl2pPr indent="-292100" lvl="1" marL="914400">
              <a:spcBef>
                <a:spcPts val="0"/>
              </a:spcBef>
              <a:spcAft>
                <a:spcPts val="0"/>
              </a:spcAft>
              <a:buClr>
                <a:schemeClr val="lt1"/>
              </a:buClr>
              <a:buSzPts val="1000"/>
              <a:buFont typeface="DM Sans"/>
              <a:buChar char="○"/>
              <a:defRPr/>
            </a:lvl2pPr>
            <a:lvl3pPr indent="-292100" lvl="2" marL="1371600">
              <a:spcBef>
                <a:spcPts val="0"/>
              </a:spcBef>
              <a:spcAft>
                <a:spcPts val="0"/>
              </a:spcAft>
              <a:buClr>
                <a:schemeClr val="lt1"/>
              </a:buClr>
              <a:buSzPts val="1000"/>
              <a:buFont typeface="DM Sans"/>
              <a:buChar char="■"/>
              <a:defRPr/>
            </a:lvl3pPr>
            <a:lvl4pPr indent="-292100" lvl="3" marL="1828800">
              <a:spcBef>
                <a:spcPts val="0"/>
              </a:spcBef>
              <a:spcAft>
                <a:spcPts val="0"/>
              </a:spcAft>
              <a:buClr>
                <a:schemeClr val="lt1"/>
              </a:buClr>
              <a:buSzPts val="1000"/>
              <a:buFont typeface="DM Sans"/>
              <a:buChar char="●"/>
              <a:defRPr/>
            </a:lvl4pPr>
            <a:lvl5pPr indent="-292100" lvl="4" marL="2286000">
              <a:spcBef>
                <a:spcPts val="0"/>
              </a:spcBef>
              <a:spcAft>
                <a:spcPts val="0"/>
              </a:spcAft>
              <a:buClr>
                <a:schemeClr val="lt1"/>
              </a:buClr>
              <a:buSzPts val="1000"/>
              <a:buFont typeface="DM Sans"/>
              <a:buChar char="○"/>
              <a:defRPr/>
            </a:lvl5pPr>
            <a:lvl6pPr indent="-292100" lvl="5" marL="2743200">
              <a:spcBef>
                <a:spcPts val="0"/>
              </a:spcBef>
              <a:spcAft>
                <a:spcPts val="0"/>
              </a:spcAft>
              <a:buClr>
                <a:schemeClr val="lt1"/>
              </a:buClr>
              <a:buSzPts val="1000"/>
              <a:buFont typeface="DM Sans"/>
              <a:buChar char="■"/>
              <a:defRPr/>
            </a:lvl6pPr>
            <a:lvl7pPr indent="-292100" lvl="6" marL="3200400">
              <a:spcBef>
                <a:spcPts val="0"/>
              </a:spcBef>
              <a:spcAft>
                <a:spcPts val="0"/>
              </a:spcAft>
              <a:buClr>
                <a:schemeClr val="lt1"/>
              </a:buClr>
              <a:buSzPts val="1000"/>
              <a:buFont typeface="DM Sans"/>
              <a:buChar char="●"/>
              <a:defRPr/>
            </a:lvl7pPr>
            <a:lvl8pPr indent="-292100" lvl="7" marL="3657600">
              <a:spcBef>
                <a:spcPts val="0"/>
              </a:spcBef>
              <a:spcAft>
                <a:spcPts val="0"/>
              </a:spcAft>
              <a:buClr>
                <a:schemeClr val="lt1"/>
              </a:buClr>
              <a:buSzPts val="1000"/>
              <a:buFont typeface="DM Sans"/>
              <a:buChar char="○"/>
              <a:defRPr/>
            </a:lvl8pPr>
            <a:lvl9pPr indent="-292100" lvl="8" marL="4114800">
              <a:spcBef>
                <a:spcPts val="0"/>
              </a:spcBef>
              <a:spcAft>
                <a:spcPts val="0"/>
              </a:spcAft>
              <a:buClr>
                <a:schemeClr val="lt1"/>
              </a:buClr>
              <a:buSzPts val="1000"/>
              <a:buFont typeface="DM Sans"/>
              <a:buChar char="■"/>
              <a:defRPr/>
            </a:lvl9pPr>
          </a:lstStyle>
          <a:p/>
        </p:txBody>
      </p:sp>
      <p:sp>
        <p:nvSpPr>
          <p:cNvPr id="282" name="Google Shape;282;p19"/>
          <p:cNvSpPr txBox="1"/>
          <p:nvPr>
            <p:ph idx="13" type="subTitle"/>
          </p:nvPr>
        </p:nvSpPr>
        <p:spPr>
          <a:xfrm>
            <a:off x="232825" y="3337900"/>
            <a:ext cx="1966500" cy="1345800"/>
          </a:xfrm>
          <a:prstGeom prst="rect">
            <a:avLst/>
          </a:prstGeom>
        </p:spPr>
        <p:txBody>
          <a:bodyPr anchorCtr="0" anchor="t" bIns="0" lIns="0" spcFirstLastPara="1" rIns="0" wrap="square" tIns="0">
            <a:noAutofit/>
          </a:bodyPr>
          <a:lstStyle>
            <a:lvl1pPr lvl="0" algn="ctr">
              <a:spcBef>
                <a:spcPts val="0"/>
              </a:spcBef>
              <a:spcAft>
                <a:spcPts val="0"/>
              </a:spcAft>
              <a:buNone/>
              <a:defRPr sz="1000">
                <a:solidFill>
                  <a:schemeClr val="dk1"/>
                </a:solidFill>
                <a:latin typeface="DM Sans"/>
                <a:ea typeface="DM Sans"/>
                <a:cs typeface="DM Sans"/>
                <a:sym typeface="DM Sans"/>
              </a:defRPr>
            </a:lvl1pPr>
            <a:lvl2pPr lvl="1"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2pPr>
            <a:lvl3pPr lvl="2"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3pPr>
            <a:lvl4pPr lvl="3"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4pPr>
            <a:lvl5pPr lvl="4"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5pPr>
            <a:lvl6pPr lvl="5"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6pPr>
            <a:lvl7pPr lvl="6"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7pPr>
            <a:lvl8pPr lvl="7"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8pPr>
            <a:lvl9pPr lvl="8"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ALT 3">
  <p:cSld name="BLANK_1_1_1_1_1_1_1_1_1_1_1">
    <p:bg>
      <p:bgPr>
        <a:solidFill>
          <a:schemeClr val="dk2"/>
        </a:solidFill>
      </p:bgPr>
    </p:bg>
    <p:spTree>
      <p:nvGrpSpPr>
        <p:cNvPr id="283" name="Shape 283"/>
        <p:cNvGrpSpPr/>
        <p:nvPr/>
      </p:nvGrpSpPr>
      <p:grpSpPr>
        <a:xfrm>
          <a:off x="0" y="0"/>
          <a:ext cx="0" cy="0"/>
          <a:chOff x="0" y="0"/>
          <a:chExt cx="0" cy="0"/>
        </a:xfrm>
      </p:grpSpPr>
      <p:sp>
        <p:nvSpPr>
          <p:cNvPr id="284" name="Google Shape;284;p20"/>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lt1"/>
                </a:solidFill>
                <a:latin typeface="DM Sans"/>
                <a:ea typeface="DM Sans"/>
                <a:cs typeface="DM Sans"/>
                <a:sym typeface="DM Sans"/>
              </a:rPr>
              <a:t>‹#›</a:t>
            </a:fld>
            <a:endParaRPr sz="700">
              <a:solidFill>
                <a:schemeClr val="lt1"/>
              </a:solidFill>
              <a:latin typeface="DM Sans"/>
              <a:ea typeface="DM Sans"/>
              <a:cs typeface="DM Sans"/>
              <a:sym typeface="DM Sans"/>
            </a:endParaRPr>
          </a:p>
        </p:txBody>
      </p:sp>
      <p:sp>
        <p:nvSpPr>
          <p:cNvPr id="285" name="Google Shape;285;p20"/>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700"/>
              <a:buFont typeface="DM Sans"/>
              <a:buNone/>
              <a:defRPr sz="700">
                <a:latin typeface="DM Sans"/>
                <a:ea typeface="DM Sans"/>
                <a:cs typeface="DM Sans"/>
                <a:sym typeface="DM Sans"/>
              </a:defRPr>
            </a:lvl1pPr>
            <a:lvl2pPr lvl="1">
              <a:spcBef>
                <a:spcPts val="0"/>
              </a:spcBef>
              <a:spcAft>
                <a:spcPts val="0"/>
              </a:spcAft>
              <a:buClr>
                <a:schemeClr val="lt1"/>
              </a:buClr>
              <a:buSzPts val="700"/>
              <a:buFont typeface="DM Sans"/>
              <a:buNone/>
              <a:defRPr sz="700">
                <a:latin typeface="DM Sans"/>
                <a:ea typeface="DM Sans"/>
                <a:cs typeface="DM Sans"/>
                <a:sym typeface="DM Sans"/>
              </a:defRPr>
            </a:lvl2pPr>
            <a:lvl3pPr lvl="2">
              <a:spcBef>
                <a:spcPts val="0"/>
              </a:spcBef>
              <a:spcAft>
                <a:spcPts val="0"/>
              </a:spcAft>
              <a:buClr>
                <a:schemeClr val="lt1"/>
              </a:buClr>
              <a:buSzPts val="700"/>
              <a:buFont typeface="DM Sans"/>
              <a:buNone/>
              <a:defRPr sz="700">
                <a:latin typeface="DM Sans"/>
                <a:ea typeface="DM Sans"/>
                <a:cs typeface="DM Sans"/>
                <a:sym typeface="DM Sans"/>
              </a:defRPr>
            </a:lvl3pPr>
            <a:lvl4pPr lvl="3">
              <a:spcBef>
                <a:spcPts val="0"/>
              </a:spcBef>
              <a:spcAft>
                <a:spcPts val="0"/>
              </a:spcAft>
              <a:buClr>
                <a:schemeClr val="lt1"/>
              </a:buClr>
              <a:buSzPts val="700"/>
              <a:buFont typeface="DM Sans"/>
              <a:buNone/>
              <a:defRPr sz="700">
                <a:latin typeface="DM Sans"/>
                <a:ea typeface="DM Sans"/>
                <a:cs typeface="DM Sans"/>
                <a:sym typeface="DM Sans"/>
              </a:defRPr>
            </a:lvl4pPr>
            <a:lvl5pPr lvl="4">
              <a:spcBef>
                <a:spcPts val="0"/>
              </a:spcBef>
              <a:spcAft>
                <a:spcPts val="0"/>
              </a:spcAft>
              <a:buClr>
                <a:schemeClr val="lt1"/>
              </a:buClr>
              <a:buSzPts val="700"/>
              <a:buFont typeface="DM Sans"/>
              <a:buNone/>
              <a:defRPr sz="700">
                <a:latin typeface="DM Sans"/>
                <a:ea typeface="DM Sans"/>
                <a:cs typeface="DM Sans"/>
                <a:sym typeface="DM Sans"/>
              </a:defRPr>
            </a:lvl5pPr>
            <a:lvl6pPr lvl="5">
              <a:spcBef>
                <a:spcPts val="0"/>
              </a:spcBef>
              <a:spcAft>
                <a:spcPts val="0"/>
              </a:spcAft>
              <a:buClr>
                <a:schemeClr val="lt1"/>
              </a:buClr>
              <a:buSzPts val="700"/>
              <a:buFont typeface="DM Sans"/>
              <a:buNone/>
              <a:defRPr sz="700">
                <a:latin typeface="DM Sans"/>
                <a:ea typeface="DM Sans"/>
                <a:cs typeface="DM Sans"/>
                <a:sym typeface="DM Sans"/>
              </a:defRPr>
            </a:lvl6pPr>
            <a:lvl7pPr lvl="6">
              <a:spcBef>
                <a:spcPts val="0"/>
              </a:spcBef>
              <a:spcAft>
                <a:spcPts val="0"/>
              </a:spcAft>
              <a:buClr>
                <a:schemeClr val="lt1"/>
              </a:buClr>
              <a:buSzPts val="700"/>
              <a:buFont typeface="DM Sans"/>
              <a:buNone/>
              <a:defRPr sz="700">
                <a:latin typeface="DM Sans"/>
                <a:ea typeface="DM Sans"/>
                <a:cs typeface="DM Sans"/>
                <a:sym typeface="DM Sans"/>
              </a:defRPr>
            </a:lvl7pPr>
            <a:lvl8pPr lvl="7">
              <a:spcBef>
                <a:spcPts val="0"/>
              </a:spcBef>
              <a:spcAft>
                <a:spcPts val="0"/>
              </a:spcAft>
              <a:buClr>
                <a:schemeClr val="lt1"/>
              </a:buClr>
              <a:buSzPts val="700"/>
              <a:buFont typeface="DM Sans"/>
              <a:buNone/>
              <a:defRPr sz="700">
                <a:latin typeface="DM Sans"/>
                <a:ea typeface="DM Sans"/>
                <a:cs typeface="DM Sans"/>
                <a:sym typeface="DM Sans"/>
              </a:defRPr>
            </a:lvl8pPr>
            <a:lvl9pPr lvl="8">
              <a:spcBef>
                <a:spcPts val="0"/>
              </a:spcBef>
              <a:spcAft>
                <a:spcPts val="0"/>
              </a:spcAft>
              <a:buClr>
                <a:schemeClr val="lt1"/>
              </a:buClr>
              <a:buSzPts val="700"/>
              <a:buFont typeface="DM Sans"/>
              <a:buNone/>
              <a:defRPr sz="700">
                <a:latin typeface="DM Sans"/>
                <a:ea typeface="DM Sans"/>
                <a:cs typeface="DM Sans"/>
                <a:sym typeface="DM Sans"/>
              </a:defRPr>
            </a:lvl9pPr>
          </a:lstStyle>
          <a:p/>
        </p:txBody>
      </p:sp>
      <p:sp>
        <p:nvSpPr>
          <p:cNvPr id="286" name="Google Shape;286;p20"/>
          <p:cNvSpPr txBox="1"/>
          <p:nvPr>
            <p:ph idx="2" type="subTitle"/>
          </p:nvPr>
        </p:nvSpPr>
        <p:spPr>
          <a:xfrm>
            <a:off x="6080700" y="455543"/>
            <a:ext cx="3212400" cy="385800"/>
          </a:xfrm>
          <a:prstGeom prst="rect">
            <a:avLst/>
          </a:prstGeom>
        </p:spPr>
        <p:txBody>
          <a:bodyPr anchorCtr="0" anchor="t" bIns="91425" lIns="0" spcFirstLastPara="1" rIns="91425" wrap="square" tIns="91425">
            <a:noAutofit/>
          </a:bodyPr>
          <a:lstStyle>
            <a:lvl1pPr lvl="0">
              <a:spcBef>
                <a:spcPts val="0"/>
              </a:spcBef>
              <a:spcAft>
                <a:spcPts val="0"/>
              </a:spcAft>
              <a:buNone/>
              <a:defRPr sz="1600"/>
            </a:lvl1pPr>
            <a:lvl2pPr lvl="1">
              <a:spcBef>
                <a:spcPts val="0"/>
              </a:spcBef>
              <a:spcAft>
                <a:spcPts val="0"/>
              </a:spcAft>
              <a:buClr>
                <a:schemeClr val="lt1"/>
              </a:buClr>
              <a:buSzPts val="1600"/>
              <a:buFont typeface="Forum"/>
              <a:buNone/>
              <a:defRPr sz="1600">
                <a:latin typeface="Forum"/>
                <a:ea typeface="Forum"/>
                <a:cs typeface="Forum"/>
                <a:sym typeface="Forum"/>
              </a:defRPr>
            </a:lvl2pPr>
            <a:lvl3pPr lvl="2">
              <a:spcBef>
                <a:spcPts val="0"/>
              </a:spcBef>
              <a:spcAft>
                <a:spcPts val="0"/>
              </a:spcAft>
              <a:buClr>
                <a:schemeClr val="lt1"/>
              </a:buClr>
              <a:buSzPts val="1600"/>
              <a:buFont typeface="Forum"/>
              <a:buNone/>
              <a:defRPr sz="1600">
                <a:latin typeface="Forum"/>
                <a:ea typeface="Forum"/>
                <a:cs typeface="Forum"/>
                <a:sym typeface="Forum"/>
              </a:defRPr>
            </a:lvl3pPr>
            <a:lvl4pPr lvl="3">
              <a:spcBef>
                <a:spcPts val="0"/>
              </a:spcBef>
              <a:spcAft>
                <a:spcPts val="0"/>
              </a:spcAft>
              <a:buClr>
                <a:schemeClr val="lt1"/>
              </a:buClr>
              <a:buSzPts val="1600"/>
              <a:buFont typeface="Forum"/>
              <a:buNone/>
              <a:defRPr sz="1600">
                <a:latin typeface="Forum"/>
                <a:ea typeface="Forum"/>
                <a:cs typeface="Forum"/>
                <a:sym typeface="Forum"/>
              </a:defRPr>
            </a:lvl4pPr>
            <a:lvl5pPr lvl="4">
              <a:spcBef>
                <a:spcPts val="0"/>
              </a:spcBef>
              <a:spcAft>
                <a:spcPts val="0"/>
              </a:spcAft>
              <a:buClr>
                <a:schemeClr val="lt1"/>
              </a:buClr>
              <a:buSzPts val="1600"/>
              <a:buFont typeface="Forum"/>
              <a:buNone/>
              <a:defRPr sz="1600">
                <a:latin typeface="Forum"/>
                <a:ea typeface="Forum"/>
                <a:cs typeface="Forum"/>
                <a:sym typeface="Forum"/>
              </a:defRPr>
            </a:lvl5pPr>
            <a:lvl6pPr lvl="5">
              <a:spcBef>
                <a:spcPts val="0"/>
              </a:spcBef>
              <a:spcAft>
                <a:spcPts val="0"/>
              </a:spcAft>
              <a:buClr>
                <a:schemeClr val="lt1"/>
              </a:buClr>
              <a:buSzPts val="1600"/>
              <a:buFont typeface="Forum"/>
              <a:buNone/>
              <a:defRPr sz="1600">
                <a:latin typeface="Forum"/>
                <a:ea typeface="Forum"/>
                <a:cs typeface="Forum"/>
                <a:sym typeface="Forum"/>
              </a:defRPr>
            </a:lvl6pPr>
            <a:lvl7pPr lvl="6">
              <a:spcBef>
                <a:spcPts val="0"/>
              </a:spcBef>
              <a:spcAft>
                <a:spcPts val="0"/>
              </a:spcAft>
              <a:buClr>
                <a:schemeClr val="lt1"/>
              </a:buClr>
              <a:buSzPts val="1600"/>
              <a:buFont typeface="Forum"/>
              <a:buNone/>
              <a:defRPr sz="1600">
                <a:latin typeface="Forum"/>
                <a:ea typeface="Forum"/>
                <a:cs typeface="Forum"/>
                <a:sym typeface="Forum"/>
              </a:defRPr>
            </a:lvl7pPr>
            <a:lvl8pPr lvl="7">
              <a:spcBef>
                <a:spcPts val="0"/>
              </a:spcBef>
              <a:spcAft>
                <a:spcPts val="0"/>
              </a:spcAft>
              <a:buClr>
                <a:schemeClr val="lt1"/>
              </a:buClr>
              <a:buSzPts val="1600"/>
              <a:buFont typeface="Forum"/>
              <a:buNone/>
              <a:defRPr sz="1600">
                <a:latin typeface="Forum"/>
                <a:ea typeface="Forum"/>
                <a:cs typeface="Forum"/>
                <a:sym typeface="Forum"/>
              </a:defRPr>
            </a:lvl8pPr>
            <a:lvl9pPr lvl="8">
              <a:spcBef>
                <a:spcPts val="0"/>
              </a:spcBef>
              <a:spcAft>
                <a:spcPts val="0"/>
              </a:spcAft>
              <a:buClr>
                <a:schemeClr val="lt1"/>
              </a:buClr>
              <a:buSzPts val="1600"/>
              <a:buFont typeface="Forum"/>
              <a:buNone/>
              <a:defRPr sz="1600">
                <a:latin typeface="Forum"/>
                <a:ea typeface="Forum"/>
                <a:cs typeface="Forum"/>
                <a:sym typeface="Forum"/>
              </a:defRPr>
            </a:lvl9pPr>
          </a:lstStyle>
          <a:p/>
        </p:txBody>
      </p:sp>
      <p:sp>
        <p:nvSpPr>
          <p:cNvPr id="287" name="Google Shape;287;p20"/>
          <p:cNvSpPr txBox="1"/>
          <p:nvPr>
            <p:ph type="title"/>
          </p:nvPr>
        </p:nvSpPr>
        <p:spPr>
          <a:xfrm>
            <a:off x="228600" y="372496"/>
            <a:ext cx="3485100" cy="852900"/>
          </a:xfrm>
          <a:prstGeom prst="rect">
            <a:avLst/>
          </a:prstGeom>
        </p:spPr>
        <p:txBody>
          <a:bodyPr anchorCtr="0" anchor="t" bIns="0" lIns="0" spcFirstLastPara="1" rIns="91425" wrap="square" tIns="0">
            <a:noAutofit/>
          </a:bodyPr>
          <a:lstStyle>
            <a:lvl1pPr lvl="0">
              <a:lnSpc>
                <a:spcPct val="75000"/>
              </a:lnSpc>
              <a:spcBef>
                <a:spcPts val="0"/>
              </a:spcBef>
              <a:spcAft>
                <a:spcPts val="0"/>
              </a:spcAft>
              <a:buClr>
                <a:schemeClr val="lt1"/>
              </a:buClr>
              <a:buSzPts val="7000"/>
              <a:buFont typeface="Forum"/>
              <a:buNone/>
              <a:defRPr sz="7000"/>
            </a:lvl1pPr>
            <a:lvl2pPr lvl="1">
              <a:lnSpc>
                <a:spcPct val="75000"/>
              </a:lnSpc>
              <a:spcBef>
                <a:spcPts val="0"/>
              </a:spcBef>
              <a:spcAft>
                <a:spcPts val="0"/>
              </a:spcAft>
              <a:buClr>
                <a:schemeClr val="lt1"/>
              </a:buClr>
              <a:buSzPts val="7000"/>
              <a:buFont typeface="Forum"/>
              <a:buNone/>
              <a:defRPr sz="7000">
                <a:latin typeface="Forum"/>
                <a:ea typeface="Forum"/>
                <a:cs typeface="Forum"/>
                <a:sym typeface="Forum"/>
              </a:defRPr>
            </a:lvl2pPr>
            <a:lvl3pPr lvl="2">
              <a:lnSpc>
                <a:spcPct val="75000"/>
              </a:lnSpc>
              <a:spcBef>
                <a:spcPts val="0"/>
              </a:spcBef>
              <a:spcAft>
                <a:spcPts val="0"/>
              </a:spcAft>
              <a:buClr>
                <a:schemeClr val="lt1"/>
              </a:buClr>
              <a:buSzPts val="7000"/>
              <a:buFont typeface="Forum"/>
              <a:buNone/>
              <a:defRPr sz="7000">
                <a:latin typeface="Forum"/>
                <a:ea typeface="Forum"/>
                <a:cs typeface="Forum"/>
                <a:sym typeface="Forum"/>
              </a:defRPr>
            </a:lvl3pPr>
            <a:lvl4pPr lvl="3">
              <a:lnSpc>
                <a:spcPct val="75000"/>
              </a:lnSpc>
              <a:spcBef>
                <a:spcPts val="0"/>
              </a:spcBef>
              <a:spcAft>
                <a:spcPts val="0"/>
              </a:spcAft>
              <a:buClr>
                <a:schemeClr val="lt1"/>
              </a:buClr>
              <a:buSzPts val="7000"/>
              <a:buFont typeface="Forum"/>
              <a:buNone/>
              <a:defRPr sz="7000">
                <a:latin typeface="Forum"/>
                <a:ea typeface="Forum"/>
                <a:cs typeface="Forum"/>
                <a:sym typeface="Forum"/>
              </a:defRPr>
            </a:lvl4pPr>
            <a:lvl5pPr lvl="4">
              <a:lnSpc>
                <a:spcPct val="75000"/>
              </a:lnSpc>
              <a:spcBef>
                <a:spcPts val="0"/>
              </a:spcBef>
              <a:spcAft>
                <a:spcPts val="0"/>
              </a:spcAft>
              <a:buClr>
                <a:schemeClr val="lt1"/>
              </a:buClr>
              <a:buSzPts val="7000"/>
              <a:buFont typeface="Forum"/>
              <a:buNone/>
              <a:defRPr sz="7000">
                <a:latin typeface="Forum"/>
                <a:ea typeface="Forum"/>
                <a:cs typeface="Forum"/>
                <a:sym typeface="Forum"/>
              </a:defRPr>
            </a:lvl5pPr>
            <a:lvl6pPr lvl="5">
              <a:lnSpc>
                <a:spcPct val="75000"/>
              </a:lnSpc>
              <a:spcBef>
                <a:spcPts val="0"/>
              </a:spcBef>
              <a:spcAft>
                <a:spcPts val="0"/>
              </a:spcAft>
              <a:buClr>
                <a:schemeClr val="lt1"/>
              </a:buClr>
              <a:buSzPts val="7000"/>
              <a:buFont typeface="Forum"/>
              <a:buNone/>
              <a:defRPr sz="7000">
                <a:latin typeface="Forum"/>
                <a:ea typeface="Forum"/>
                <a:cs typeface="Forum"/>
                <a:sym typeface="Forum"/>
              </a:defRPr>
            </a:lvl6pPr>
            <a:lvl7pPr lvl="6">
              <a:lnSpc>
                <a:spcPct val="75000"/>
              </a:lnSpc>
              <a:spcBef>
                <a:spcPts val="0"/>
              </a:spcBef>
              <a:spcAft>
                <a:spcPts val="0"/>
              </a:spcAft>
              <a:buClr>
                <a:schemeClr val="lt1"/>
              </a:buClr>
              <a:buSzPts val="7000"/>
              <a:buFont typeface="Forum"/>
              <a:buNone/>
              <a:defRPr sz="7000">
                <a:latin typeface="Forum"/>
                <a:ea typeface="Forum"/>
                <a:cs typeface="Forum"/>
                <a:sym typeface="Forum"/>
              </a:defRPr>
            </a:lvl7pPr>
            <a:lvl8pPr lvl="7">
              <a:lnSpc>
                <a:spcPct val="75000"/>
              </a:lnSpc>
              <a:spcBef>
                <a:spcPts val="0"/>
              </a:spcBef>
              <a:spcAft>
                <a:spcPts val="0"/>
              </a:spcAft>
              <a:buClr>
                <a:schemeClr val="lt1"/>
              </a:buClr>
              <a:buSzPts val="7000"/>
              <a:buFont typeface="Forum"/>
              <a:buNone/>
              <a:defRPr sz="7000">
                <a:latin typeface="Forum"/>
                <a:ea typeface="Forum"/>
                <a:cs typeface="Forum"/>
                <a:sym typeface="Forum"/>
              </a:defRPr>
            </a:lvl8pPr>
            <a:lvl9pPr lvl="8">
              <a:lnSpc>
                <a:spcPct val="75000"/>
              </a:lnSpc>
              <a:spcBef>
                <a:spcPts val="0"/>
              </a:spcBef>
              <a:spcAft>
                <a:spcPts val="0"/>
              </a:spcAft>
              <a:buClr>
                <a:schemeClr val="lt1"/>
              </a:buClr>
              <a:buSzPts val="7000"/>
              <a:buFont typeface="Forum"/>
              <a:buNone/>
              <a:defRPr sz="7000">
                <a:latin typeface="Forum"/>
                <a:ea typeface="Forum"/>
                <a:cs typeface="Forum"/>
                <a:sym typeface="Forum"/>
              </a:defRPr>
            </a:lvl9pPr>
          </a:lstStyle>
          <a:p/>
        </p:txBody>
      </p:sp>
      <p:sp>
        <p:nvSpPr>
          <p:cNvPr id="288" name="Google Shape;288;p20"/>
          <p:cNvSpPr txBox="1"/>
          <p:nvPr>
            <p:ph idx="3" type="subTitle"/>
          </p:nvPr>
        </p:nvSpPr>
        <p:spPr>
          <a:xfrm>
            <a:off x="6080700" y="1603994"/>
            <a:ext cx="3212400" cy="385800"/>
          </a:xfrm>
          <a:prstGeom prst="rect">
            <a:avLst/>
          </a:prstGeom>
        </p:spPr>
        <p:txBody>
          <a:bodyPr anchorCtr="0" anchor="t" bIns="91425" lIns="0" spcFirstLastPara="1" rIns="91425" wrap="square" tIns="91425">
            <a:noAutofit/>
          </a:bodyPr>
          <a:lstStyle>
            <a:lvl1pPr lvl="0">
              <a:spcBef>
                <a:spcPts val="0"/>
              </a:spcBef>
              <a:spcAft>
                <a:spcPts val="0"/>
              </a:spcAft>
              <a:buNone/>
              <a:defRPr sz="1600"/>
            </a:lvl1pPr>
            <a:lvl2pPr lvl="1">
              <a:spcBef>
                <a:spcPts val="0"/>
              </a:spcBef>
              <a:spcAft>
                <a:spcPts val="0"/>
              </a:spcAft>
              <a:buClr>
                <a:schemeClr val="lt1"/>
              </a:buClr>
              <a:buSzPts val="1600"/>
              <a:buFont typeface="Forum"/>
              <a:buNone/>
              <a:defRPr sz="1600">
                <a:latin typeface="Forum"/>
                <a:ea typeface="Forum"/>
                <a:cs typeface="Forum"/>
                <a:sym typeface="Forum"/>
              </a:defRPr>
            </a:lvl2pPr>
            <a:lvl3pPr lvl="2">
              <a:spcBef>
                <a:spcPts val="0"/>
              </a:spcBef>
              <a:spcAft>
                <a:spcPts val="0"/>
              </a:spcAft>
              <a:buClr>
                <a:schemeClr val="lt1"/>
              </a:buClr>
              <a:buSzPts val="1600"/>
              <a:buFont typeface="Forum"/>
              <a:buNone/>
              <a:defRPr sz="1600">
                <a:latin typeface="Forum"/>
                <a:ea typeface="Forum"/>
                <a:cs typeface="Forum"/>
                <a:sym typeface="Forum"/>
              </a:defRPr>
            </a:lvl3pPr>
            <a:lvl4pPr lvl="3">
              <a:spcBef>
                <a:spcPts val="0"/>
              </a:spcBef>
              <a:spcAft>
                <a:spcPts val="0"/>
              </a:spcAft>
              <a:buClr>
                <a:schemeClr val="lt1"/>
              </a:buClr>
              <a:buSzPts val="1600"/>
              <a:buFont typeface="Forum"/>
              <a:buNone/>
              <a:defRPr sz="1600">
                <a:latin typeface="Forum"/>
                <a:ea typeface="Forum"/>
                <a:cs typeface="Forum"/>
                <a:sym typeface="Forum"/>
              </a:defRPr>
            </a:lvl4pPr>
            <a:lvl5pPr lvl="4">
              <a:spcBef>
                <a:spcPts val="0"/>
              </a:spcBef>
              <a:spcAft>
                <a:spcPts val="0"/>
              </a:spcAft>
              <a:buClr>
                <a:schemeClr val="lt1"/>
              </a:buClr>
              <a:buSzPts val="1600"/>
              <a:buFont typeface="Forum"/>
              <a:buNone/>
              <a:defRPr sz="1600">
                <a:latin typeface="Forum"/>
                <a:ea typeface="Forum"/>
                <a:cs typeface="Forum"/>
                <a:sym typeface="Forum"/>
              </a:defRPr>
            </a:lvl5pPr>
            <a:lvl6pPr lvl="5">
              <a:spcBef>
                <a:spcPts val="0"/>
              </a:spcBef>
              <a:spcAft>
                <a:spcPts val="0"/>
              </a:spcAft>
              <a:buClr>
                <a:schemeClr val="lt1"/>
              </a:buClr>
              <a:buSzPts val="1600"/>
              <a:buFont typeface="Forum"/>
              <a:buNone/>
              <a:defRPr sz="1600">
                <a:latin typeface="Forum"/>
                <a:ea typeface="Forum"/>
                <a:cs typeface="Forum"/>
                <a:sym typeface="Forum"/>
              </a:defRPr>
            </a:lvl6pPr>
            <a:lvl7pPr lvl="6">
              <a:spcBef>
                <a:spcPts val="0"/>
              </a:spcBef>
              <a:spcAft>
                <a:spcPts val="0"/>
              </a:spcAft>
              <a:buClr>
                <a:schemeClr val="lt1"/>
              </a:buClr>
              <a:buSzPts val="1600"/>
              <a:buFont typeface="Forum"/>
              <a:buNone/>
              <a:defRPr sz="1600">
                <a:latin typeface="Forum"/>
                <a:ea typeface="Forum"/>
                <a:cs typeface="Forum"/>
                <a:sym typeface="Forum"/>
              </a:defRPr>
            </a:lvl7pPr>
            <a:lvl8pPr lvl="7">
              <a:spcBef>
                <a:spcPts val="0"/>
              </a:spcBef>
              <a:spcAft>
                <a:spcPts val="0"/>
              </a:spcAft>
              <a:buClr>
                <a:schemeClr val="lt1"/>
              </a:buClr>
              <a:buSzPts val="1600"/>
              <a:buFont typeface="Forum"/>
              <a:buNone/>
              <a:defRPr sz="1600">
                <a:latin typeface="Forum"/>
                <a:ea typeface="Forum"/>
                <a:cs typeface="Forum"/>
                <a:sym typeface="Forum"/>
              </a:defRPr>
            </a:lvl8pPr>
            <a:lvl9pPr lvl="8">
              <a:spcBef>
                <a:spcPts val="0"/>
              </a:spcBef>
              <a:spcAft>
                <a:spcPts val="0"/>
              </a:spcAft>
              <a:buClr>
                <a:schemeClr val="lt1"/>
              </a:buClr>
              <a:buSzPts val="1600"/>
              <a:buFont typeface="Forum"/>
              <a:buNone/>
              <a:defRPr sz="1600">
                <a:latin typeface="Forum"/>
                <a:ea typeface="Forum"/>
                <a:cs typeface="Forum"/>
                <a:sym typeface="Forum"/>
              </a:defRPr>
            </a:lvl9pPr>
          </a:lstStyle>
          <a:p/>
        </p:txBody>
      </p:sp>
      <p:sp>
        <p:nvSpPr>
          <p:cNvPr id="289" name="Google Shape;289;p20"/>
          <p:cNvSpPr txBox="1"/>
          <p:nvPr>
            <p:ph idx="4" type="subTitle"/>
          </p:nvPr>
        </p:nvSpPr>
        <p:spPr>
          <a:xfrm>
            <a:off x="6080700" y="2743467"/>
            <a:ext cx="3212400" cy="385800"/>
          </a:xfrm>
          <a:prstGeom prst="rect">
            <a:avLst/>
          </a:prstGeom>
        </p:spPr>
        <p:txBody>
          <a:bodyPr anchorCtr="0" anchor="t" bIns="91425" lIns="0" spcFirstLastPara="1" rIns="91425" wrap="square" tIns="91425">
            <a:noAutofit/>
          </a:bodyPr>
          <a:lstStyle>
            <a:lvl1pPr lvl="0">
              <a:spcBef>
                <a:spcPts val="0"/>
              </a:spcBef>
              <a:spcAft>
                <a:spcPts val="0"/>
              </a:spcAft>
              <a:buNone/>
              <a:defRPr sz="1600"/>
            </a:lvl1pPr>
            <a:lvl2pPr lvl="1">
              <a:spcBef>
                <a:spcPts val="0"/>
              </a:spcBef>
              <a:spcAft>
                <a:spcPts val="0"/>
              </a:spcAft>
              <a:buClr>
                <a:schemeClr val="lt1"/>
              </a:buClr>
              <a:buSzPts val="1600"/>
              <a:buFont typeface="Forum"/>
              <a:buNone/>
              <a:defRPr sz="1600">
                <a:latin typeface="Forum"/>
                <a:ea typeface="Forum"/>
                <a:cs typeface="Forum"/>
                <a:sym typeface="Forum"/>
              </a:defRPr>
            </a:lvl2pPr>
            <a:lvl3pPr lvl="2">
              <a:spcBef>
                <a:spcPts val="0"/>
              </a:spcBef>
              <a:spcAft>
                <a:spcPts val="0"/>
              </a:spcAft>
              <a:buClr>
                <a:schemeClr val="lt1"/>
              </a:buClr>
              <a:buSzPts val="1600"/>
              <a:buFont typeface="Forum"/>
              <a:buNone/>
              <a:defRPr sz="1600">
                <a:latin typeface="Forum"/>
                <a:ea typeface="Forum"/>
                <a:cs typeface="Forum"/>
                <a:sym typeface="Forum"/>
              </a:defRPr>
            </a:lvl3pPr>
            <a:lvl4pPr lvl="3">
              <a:spcBef>
                <a:spcPts val="0"/>
              </a:spcBef>
              <a:spcAft>
                <a:spcPts val="0"/>
              </a:spcAft>
              <a:buClr>
                <a:schemeClr val="lt1"/>
              </a:buClr>
              <a:buSzPts val="1600"/>
              <a:buFont typeface="Forum"/>
              <a:buNone/>
              <a:defRPr sz="1600">
                <a:latin typeface="Forum"/>
                <a:ea typeface="Forum"/>
                <a:cs typeface="Forum"/>
                <a:sym typeface="Forum"/>
              </a:defRPr>
            </a:lvl4pPr>
            <a:lvl5pPr lvl="4">
              <a:spcBef>
                <a:spcPts val="0"/>
              </a:spcBef>
              <a:spcAft>
                <a:spcPts val="0"/>
              </a:spcAft>
              <a:buClr>
                <a:schemeClr val="lt1"/>
              </a:buClr>
              <a:buSzPts val="1600"/>
              <a:buFont typeface="Forum"/>
              <a:buNone/>
              <a:defRPr sz="1600">
                <a:latin typeface="Forum"/>
                <a:ea typeface="Forum"/>
                <a:cs typeface="Forum"/>
                <a:sym typeface="Forum"/>
              </a:defRPr>
            </a:lvl5pPr>
            <a:lvl6pPr lvl="5">
              <a:spcBef>
                <a:spcPts val="0"/>
              </a:spcBef>
              <a:spcAft>
                <a:spcPts val="0"/>
              </a:spcAft>
              <a:buClr>
                <a:schemeClr val="lt1"/>
              </a:buClr>
              <a:buSzPts val="1600"/>
              <a:buFont typeface="Forum"/>
              <a:buNone/>
              <a:defRPr sz="1600">
                <a:latin typeface="Forum"/>
                <a:ea typeface="Forum"/>
                <a:cs typeface="Forum"/>
                <a:sym typeface="Forum"/>
              </a:defRPr>
            </a:lvl6pPr>
            <a:lvl7pPr lvl="6">
              <a:spcBef>
                <a:spcPts val="0"/>
              </a:spcBef>
              <a:spcAft>
                <a:spcPts val="0"/>
              </a:spcAft>
              <a:buClr>
                <a:schemeClr val="lt1"/>
              </a:buClr>
              <a:buSzPts val="1600"/>
              <a:buFont typeface="Forum"/>
              <a:buNone/>
              <a:defRPr sz="1600">
                <a:latin typeface="Forum"/>
                <a:ea typeface="Forum"/>
                <a:cs typeface="Forum"/>
                <a:sym typeface="Forum"/>
              </a:defRPr>
            </a:lvl7pPr>
            <a:lvl8pPr lvl="7">
              <a:spcBef>
                <a:spcPts val="0"/>
              </a:spcBef>
              <a:spcAft>
                <a:spcPts val="0"/>
              </a:spcAft>
              <a:buClr>
                <a:schemeClr val="lt1"/>
              </a:buClr>
              <a:buSzPts val="1600"/>
              <a:buFont typeface="Forum"/>
              <a:buNone/>
              <a:defRPr sz="1600">
                <a:latin typeface="Forum"/>
                <a:ea typeface="Forum"/>
                <a:cs typeface="Forum"/>
                <a:sym typeface="Forum"/>
              </a:defRPr>
            </a:lvl8pPr>
            <a:lvl9pPr lvl="8">
              <a:spcBef>
                <a:spcPts val="0"/>
              </a:spcBef>
              <a:spcAft>
                <a:spcPts val="0"/>
              </a:spcAft>
              <a:buClr>
                <a:schemeClr val="lt1"/>
              </a:buClr>
              <a:buSzPts val="1600"/>
              <a:buFont typeface="Forum"/>
              <a:buNone/>
              <a:defRPr sz="1600">
                <a:latin typeface="Forum"/>
                <a:ea typeface="Forum"/>
                <a:cs typeface="Forum"/>
                <a:sym typeface="Forum"/>
              </a:defRPr>
            </a:lvl9pPr>
          </a:lstStyle>
          <a:p/>
        </p:txBody>
      </p:sp>
      <p:sp>
        <p:nvSpPr>
          <p:cNvPr id="290" name="Google Shape;290;p20"/>
          <p:cNvSpPr txBox="1"/>
          <p:nvPr>
            <p:ph idx="5" type="subTitle"/>
          </p:nvPr>
        </p:nvSpPr>
        <p:spPr>
          <a:xfrm>
            <a:off x="6080700" y="3943349"/>
            <a:ext cx="3212400" cy="385800"/>
          </a:xfrm>
          <a:prstGeom prst="rect">
            <a:avLst/>
          </a:prstGeom>
        </p:spPr>
        <p:txBody>
          <a:bodyPr anchorCtr="0" anchor="t" bIns="91425" lIns="0" spcFirstLastPara="1" rIns="91425" wrap="square" tIns="91425">
            <a:noAutofit/>
          </a:bodyPr>
          <a:lstStyle>
            <a:lvl1pPr lvl="0">
              <a:spcBef>
                <a:spcPts val="0"/>
              </a:spcBef>
              <a:spcAft>
                <a:spcPts val="0"/>
              </a:spcAft>
              <a:buNone/>
              <a:defRPr sz="1600"/>
            </a:lvl1pPr>
            <a:lvl2pPr lvl="1">
              <a:spcBef>
                <a:spcPts val="0"/>
              </a:spcBef>
              <a:spcAft>
                <a:spcPts val="0"/>
              </a:spcAft>
              <a:buClr>
                <a:schemeClr val="lt1"/>
              </a:buClr>
              <a:buSzPts val="1600"/>
              <a:buFont typeface="Forum"/>
              <a:buNone/>
              <a:defRPr sz="1600">
                <a:latin typeface="Forum"/>
                <a:ea typeface="Forum"/>
                <a:cs typeface="Forum"/>
                <a:sym typeface="Forum"/>
              </a:defRPr>
            </a:lvl2pPr>
            <a:lvl3pPr lvl="2">
              <a:spcBef>
                <a:spcPts val="0"/>
              </a:spcBef>
              <a:spcAft>
                <a:spcPts val="0"/>
              </a:spcAft>
              <a:buClr>
                <a:schemeClr val="lt1"/>
              </a:buClr>
              <a:buSzPts val="1600"/>
              <a:buFont typeface="Forum"/>
              <a:buNone/>
              <a:defRPr sz="1600">
                <a:latin typeface="Forum"/>
                <a:ea typeface="Forum"/>
                <a:cs typeface="Forum"/>
                <a:sym typeface="Forum"/>
              </a:defRPr>
            </a:lvl3pPr>
            <a:lvl4pPr lvl="3">
              <a:spcBef>
                <a:spcPts val="0"/>
              </a:spcBef>
              <a:spcAft>
                <a:spcPts val="0"/>
              </a:spcAft>
              <a:buClr>
                <a:schemeClr val="lt1"/>
              </a:buClr>
              <a:buSzPts val="1600"/>
              <a:buFont typeface="Forum"/>
              <a:buNone/>
              <a:defRPr sz="1600">
                <a:latin typeface="Forum"/>
                <a:ea typeface="Forum"/>
                <a:cs typeface="Forum"/>
                <a:sym typeface="Forum"/>
              </a:defRPr>
            </a:lvl4pPr>
            <a:lvl5pPr lvl="4">
              <a:spcBef>
                <a:spcPts val="0"/>
              </a:spcBef>
              <a:spcAft>
                <a:spcPts val="0"/>
              </a:spcAft>
              <a:buClr>
                <a:schemeClr val="lt1"/>
              </a:buClr>
              <a:buSzPts val="1600"/>
              <a:buFont typeface="Forum"/>
              <a:buNone/>
              <a:defRPr sz="1600">
                <a:latin typeface="Forum"/>
                <a:ea typeface="Forum"/>
                <a:cs typeface="Forum"/>
                <a:sym typeface="Forum"/>
              </a:defRPr>
            </a:lvl5pPr>
            <a:lvl6pPr lvl="5">
              <a:spcBef>
                <a:spcPts val="0"/>
              </a:spcBef>
              <a:spcAft>
                <a:spcPts val="0"/>
              </a:spcAft>
              <a:buClr>
                <a:schemeClr val="lt1"/>
              </a:buClr>
              <a:buSzPts val="1600"/>
              <a:buFont typeface="Forum"/>
              <a:buNone/>
              <a:defRPr sz="1600">
                <a:latin typeface="Forum"/>
                <a:ea typeface="Forum"/>
                <a:cs typeface="Forum"/>
                <a:sym typeface="Forum"/>
              </a:defRPr>
            </a:lvl6pPr>
            <a:lvl7pPr lvl="6">
              <a:spcBef>
                <a:spcPts val="0"/>
              </a:spcBef>
              <a:spcAft>
                <a:spcPts val="0"/>
              </a:spcAft>
              <a:buClr>
                <a:schemeClr val="lt1"/>
              </a:buClr>
              <a:buSzPts val="1600"/>
              <a:buFont typeface="Forum"/>
              <a:buNone/>
              <a:defRPr sz="1600">
                <a:latin typeface="Forum"/>
                <a:ea typeface="Forum"/>
                <a:cs typeface="Forum"/>
                <a:sym typeface="Forum"/>
              </a:defRPr>
            </a:lvl7pPr>
            <a:lvl8pPr lvl="7">
              <a:spcBef>
                <a:spcPts val="0"/>
              </a:spcBef>
              <a:spcAft>
                <a:spcPts val="0"/>
              </a:spcAft>
              <a:buClr>
                <a:schemeClr val="lt1"/>
              </a:buClr>
              <a:buSzPts val="1600"/>
              <a:buFont typeface="Forum"/>
              <a:buNone/>
              <a:defRPr sz="1600">
                <a:latin typeface="Forum"/>
                <a:ea typeface="Forum"/>
                <a:cs typeface="Forum"/>
                <a:sym typeface="Forum"/>
              </a:defRPr>
            </a:lvl8pPr>
            <a:lvl9pPr lvl="8">
              <a:spcBef>
                <a:spcPts val="0"/>
              </a:spcBef>
              <a:spcAft>
                <a:spcPts val="0"/>
              </a:spcAft>
              <a:buClr>
                <a:schemeClr val="lt1"/>
              </a:buClr>
              <a:buSzPts val="1600"/>
              <a:buFont typeface="Forum"/>
              <a:buNone/>
              <a:defRPr sz="1600">
                <a:latin typeface="Forum"/>
                <a:ea typeface="Forum"/>
                <a:cs typeface="Forum"/>
                <a:sym typeface="Forum"/>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ALT 1">
  <p:cSld name="BLANK_1_1_1_1_1_1_1_1_1_1_1_1">
    <p:bg>
      <p:bgPr>
        <a:solidFill>
          <a:schemeClr val="accent1"/>
        </a:solidFill>
      </p:bgPr>
    </p:bg>
    <p:spTree>
      <p:nvGrpSpPr>
        <p:cNvPr id="291" name="Shape 291"/>
        <p:cNvGrpSpPr/>
        <p:nvPr/>
      </p:nvGrpSpPr>
      <p:grpSpPr>
        <a:xfrm>
          <a:off x="0" y="0"/>
          <a:ext cx="0" cy="0"/>
          <a:chOff x="0" y="0"/>
          <a:chExt cx="0" cy="0"/>
        </a:xfrm>
      </p:grpSpPr>
      <p:sp>
        <p:nvSpPr>
          <p:cNvPr id="292" name="Google Shape;292;p21"/>
          <p:cNvSpPr/>
          <p:nvPr/>
        </p:nvSpPr>
        <p:spPr>
          <a:xfrm>
            <a:off x="4618950" y="0"/>
            <a:ext cx="45252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Forum"/>
              <a:ea typeface="Forum"/>
              <a:cs typeface="Forum"/>
              <a:sym typeface="Forum"/>
            </a:endParaRPr>
          </a:p>
        </p:txBody>
      </p:sp>
      <p:sp>
        <p:nvSpPr>
          <p:cNvPr id="293" name="Google Shape;293;p21"/>
          <p:cNvSpPr/>
          <p:nvPr>
            <p:ph idx="2" type="pic"/>
          </p:nvPr>
        </p:nvSpPr>
        <p:spPr>
          <a:xfrm>
            <a:off x="5032050" y="460300"/>
            <a:ext cx="3783900" cy="4223400"/>
          </a:xfrm>
          <a:prstGeom prst="roundRect">
            <a:avLst>
              <a:gd fmla="val 10497" name="adj"/>
            </a:avLst>
          </a:prstGeom>
          <a:noFill/>
          <a:ln>
            <a:noFill/>
          </a:ln>
        </p:spPr>
      </p:sp>
      <p:sp>
        <p:nvSpPr>
          <p:cNvPr id="294" name="Google Shape;294;p21"/>
          <p:cNvSpPr txBox="1"/>
          <p:nvPr>
            <p:ph type="title"/>
          </p:nvPr>
        </p:nvSpPr>
        <p:spPr>
          <a:xfrm>
            <a:off x="228600" y="408042"/>
            <a:ext cx="4029600" cy="299400"/>
          </a:xfrm>
          <a:prstGeom prst="rect">
            <a:avLst/>
          </a:prstGeom>
        </p:spPr>
        <p:txBody>
          <a:bodyPr anchorCtr="0" anchor="t" bIns="0" lIns="91425" spcFirstLastPara="1" rIns="91425" wrap="square" tIns="91425">
            <a:noAutofit/>
          </a:bodyPr>
          <a:lstStyle>
            <a:lvl1pPr lvl="0" algn="ctr">
              <a:lnSpc>
                <a:spcPct val="60000"/>
              </a:lnSpc>
              <a:spcBef>
                <a:spcPts val="0"/>
              </a:spcBef>
              <a:spcAft>
                <a:spcPts val="0"/>
              </a:spcAft>
              <a:buClr>
                <a:schemeClr val="dk1"/>
              </a:buClr>
              <a:buSzPts val="3600"/>
              <a:buFont typeface="Forum"/>
              <a:buNone/>
              <a:defRPr sz="3600">
                <a:solidFill>
                  <a:schemeClr val="dk1"/>
                </a:solidFill>
              </a:defRPr>
            </a:lvl1pPr>
            <a:lvl2pPr lvl="1">
              <a:lnSpc>
                <a:spcPct val="60000"/>
              </a:lnSpc>
              <a:spcBef>
                <a:spcPts val="0"/>
              </a:spcBef>
              <a:spcAft>
                <a:spcPts val="0"/>
              </a:spcAft>
              <a:buClr>
                <a:schemeClr val="dk1"/>
              </a:buClr>
              <a:buSzPts val="3600"/>
              <a:buFont typeface="Forum"/>
              <a:buNone/>
              <a:defRPr sz="3600">
                <a:solidFill>
                  <a:schemeClr val="dk1"/>
                </a:solidFill>
                <a:latin typeface="Forum"/>
                <a:ea typeface="Forum"/>
                <a:cs typeface="Forum"/>
                <a:sym typeface="Forum"/>
              </a:defRPr>
            </a:lvl2pPr>
            <a:lvl3pPr lvl="2">
              <a:lnSpc>
                <a:spcPct val="60000"/>
              </a:lnSpc>
              <a:spcBef>
                <a:spcPts val="0"/>
              </a:spcBef>
              <a:spcAft>
                <a:spcPts val="0"/>
              </a:spcAft>
              <a:buClr>
                <a:schemeClr val="dk1"/>
              </a:buClr>
              <a:buSzPts val="3600"/>
              <a:buFont typeface="Forum"/>
              <a:buNone/>
              <a:defRPr sz="3600">
                <a:solidFill>
                  <a:schemeClr val="dk1"/>
                </a:solidFill>
                <a:latin typeface="Forum"/>
                <a:ea typeface="Forum"/>
                <a:cs typeface="Forum"/>
                <a:sym typeface="Forum"/>
              </a:defRPr>
            </a:lvl3pPr>
            <a:lvl4pPr lvl="3">
              <a:lnSpc>
                <a:spcPct val="60000"/>
              </a:lnSpc>
              <a:spcBef>
                <a:spcPts val="0"/>
              </a:spcBef>
              <a:spcAft>
                <a:spcPts val="0"/>
              </a:spcAft>
              <a:buClr>
                <a:schemeClr val="dk1"/>
              </a:buClr>
              <a:buSzPts val="3600"/>
              <a:buFont typeface="Forum"/>
              <a:buNone/>
              <a:defRPr sz="3600">
                <a:solidFill>
                  <a:schemeClr val="dk1"/>
                </a:solidFill>
                <a:latin typeface="Forum"/>
                <a:ea typeface="Forum"/>
                <a:cs typeface="Forum"/>
                <a:sym typeface="Forum"/>
              </a:defRPr>
            </a:lvl4pPr>
            <a:lvl5pPr lvl="4">
              <a:lnSpc>
                <a:spcPct val="60000"/>
              </a:lnSpc>
              <a:spcBef>
                <a:spcPts val="0"/>
              </a:spcBef>
              <a:spcAft>
                <a:spcPts val="0"/>
              </a:spcAft>
              <a:buClr>
                <a:schemeClr val="dk1"/>
              </a:buClr>
              <a:buSzPts val="3600"/>
              <a:buFont typeface="Forum"/>
              <a:buNone/>
              <a:defRPr sz="3600">
                <a:solidFill>
                  <a:schemeClr val="dk1"/>
                </a:solidFill>
                <a:latin typeface="Forum"/>
                <a:ea typeface="Forum"/>
                <a:cs typeface="Forum"/>
                <a:sym typeface="Forum"/>
              </a:defRPr>
            </a:lvl5pPr>
            <a:lvl6pPr lvl="5">
              <a:lnSpc>
                <a:spcPct val="60000"/>
              </a:lnSpc>
              <a:spcBef>
                <a:spcPts val="0"/>
              </a:spcBef>
              <a:spcAft>
                <a:spcPts val="0"/>
              </a:spcAft>
              <a:buClr>
                <a:schemeClr val="dk1"/>
              </a:buClr>
              <a:buSzPts val="3600"/>
              <a:buFont typeface="Forum"/>
              <a:buNone/>
              <a:defRPr sz="3600">
                <a:solidFill>
                  <a:schemeClr val="dk1"/>
                </a:solidFill>
                <a:latin typeface="Forum"/>
                <a:ea typeface="Forum"/>
                <a:cs typeface="Forum"/>
                <a:sym typeface="Forum"/>
              </a:defRPr>
            </a:lvl6pPr>
            <a:lvl7pPr lvl="6">
              <a:lnSpc>
                <a:spcPct val="60000"/>
              </a:lnSpc>
              <a:spcBef>
                <a:spcPts val="0"/>
              </a:spcBef>
              <a:spcAft>
                <a:spcPts val="0"/>
              </a:spcAft>
              <a:buClr>
                <a:schemeClr val="dk1"/>
              </a:buClr>
              <a:buSzPts val="3600"/>
              <a:buFont typeface="Forum"/>
              <a:buNone/>
              <a:defRPr sz="3600">
                <a:solidFill>
                  <a:schemeClr val="dk1"/>
                </a:solidFill>
                <a:latin typeface="Forum"/>
                <a:ea typeface="Forum"/>
                <a:cs typeface="Forum"/>
                <a:sym typeface="Forum"/>
              </a:defRPr>
            </a:lvl7pPr>
            <a:lvl8pPr lvl="7">
              <a:lnSpc>
                <a:spcPct val="60000"/>
              </a:lnSpc>
              <a:spcBef>
                <a:spcPts val="0"/>
              </a:spcBef>
              <a:spcAft>
                <a:spcPts val="0"/>
              </a:spcAft>
              <a:buClr>
                <a:schemeClr val="dk1"/>
              </a:buClr>
              <a:buSzPts val="3600"/>
              <a:buFont typeface="Forum"/>
              <a:buNone/>
              <a:defRPr sz="3600">
                <a:solidFill>
                  <a:schemeClr val="dk1"/>
                </a:solidFill>
                <a:latin typeface="Forum"/>
                <a:ea typeface="Forum"/>
                <a:cs typeface="Forum"/>
                <a:sym typeface="Forum"/>
              </a:defRPr>
            </a:lvl8pPr>
            <a:lvl9pPr lvl="8">
              <a:lnSpc>
                <a:spcPct val="60000"/>
              </a:lnSpc>
              <a:spcBef>
                <a:spcPts val="0"/>
              </a:spcBef>
              <a:spcAft>
                <a:spcPts val="0"/>
              </a:spcAft>
              <a:buClr>
                <a:schemeClr val="dk1"/>
              </a:buClr>
              <a:buSzPts val="3600"/>
              <a:buFont typeface="Forum"/>
              <a:buNone/>
              <a:defRPr sz="3600">
                <a:solidFill>
                  <a:schemeClr val="dk1"/>
                </a:solidFill>
                <a:latin typeface="Forum"/>
                <a:ea typeface="Forum"/>
                <a:cs typeface="Forum"/>
                <a:sym typeface="Forum"/>
              </a:defRPr>
            </a:lvl9pPr>
          </a:lstStyle>
          <a:p/>
        </p:txBody>
      </p:sp>
      <p:sp>
        <p:nvSpPr>
          <p:cNvPr id="295" name="Google Shape;295;p21"/>
          <p:cNvSpPr txBox="1"/>
          <p:nvPr>
            <p:ph idx="1" type="subTitle"/>
          </p:nvPr>
        </p:nvSpPr>
        <p:spPr>
          <a:xfrm>
            <a:off x="811200" y="3337800"/>
            <a:ext cx="2932500" cy="1345800"/>
          </a:xfrm>
          <a:prstGeom prst="rect">
            <a:avLst/>
          </a:prstGeom>
        </p:spPr>
        <p:txBody>
          <a:bodyPr anchorCtr="0" anchor="b" bIns="0" lIns="0" spcFirstLastPara="1" rIns="0" wrap="square" tIns="0">
            <a:noAutofit/>
          </a:bodyPr>
          <a:lstStyle>
            <a:lvl1pPr lvl="0" algn="ctr">
              <a:spcBef>
                <a:spcPts val="0"/>
              </a:spcBef>
              <a:spcAft>
                <a:spcPts val="0"/>
              </a:spcAft>
              <a:buNone/>
              <a:defRPr>
                <a:solidFill>
                  <a:schemeClr val="dk1"/>
                </a:solidFill>
                <a:latin typeface="DM Sans"/>
                <a:ea typeface="DM Sans"/>
                <a:cs typeface="DM Sans"/>
                <a:sym typeface="DM Sans"/>
              </a:defRPr>
            </a:lvl1pPr>
            <a:lvl2pPr lvl="1" algn="ctr">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2pPr>
            <a:lvl3pPr lvl="2" algn="ctr">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3pPr>
            <a:lvl4pPr lvl="3" algn="ctr">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4pPr>
            <a:lvl5pPr lvl="4" algn="ctr">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5pPr>
            <a:lvl6pPr lvl="5" algn="ctr">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6pPr>
            <a:lvl7pPr lvl="6" algn="ctr">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7pPr>
            <a:lvl8pPr lvl="7" algn="ctr">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8pPr>
            <a:lvl9pPr lvl="8" algn="ctr">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9pPr>
          </a:lstStyle>
          <a:p/>
        </p:txBody>
      </p:sp>
      <p:sp>
        <p:nvSpPr>
          <p:cNvPr id="296" name="Google Shape;296;p21"/>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lt1"/>
                </a:solidFill>
                <a:latin typeface="DM Sans"/>
                <a:ea typeface="DM Sans"/>
                <a:cs typeface="DM Sans"/>
                <a:sym typeface="DM Sans"/>
              </a:rPr>
              <a:t>‹#›</a:t>
            </a:fld>
            <a:endParaRPr sz="700">
              <a:solidFill>
                <a:schemeClr val="lt1"/>
              </a:solidFill>
              <a:latin typeface="DM Sans"/>
              <a:ea typeface="DM Sans"/>
              <a:cs typeface="DM Sans"/>
              <a:sym typeface="DM San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ge pink">
  <p:cSld name="CUSTOM_1">
    <p:bg>
      <p:bgPr>
        <a:solidFill>
          <a:schemeClr val="accent1"/>
        </a:solidFill>
      </p:bgPr>
    </p:bg>
    <p:spTree>
      <p:nvGrpSpPr>
        <p:cNvPr id="297" name="Shape 297"/>
        <p:cNvGrpSpPr/>
        <p:nvPr/>
      </p:nvGrpSpPr>
      <p:grpSpPr>
        <a:xfrm>
          <a:off x="0" y="0"/>
          <a:ext cx="0" cy="0"/>
          <a:chOff x="0" y="0"/>
          <a:chExt cx="0" cy="0"/>
        </a:xfrm>
      </p:grpSpPr>
      <p:sp>
        <p:nvSpPr>
          <p:cNvPr id="298" name="Google Shape;298;p22"/>
          <p:cNvSpPr txBox="1"/>
          <p:nvPr>
            <p:ph idx="1" type="subTitle"/>
          </p:nvPr>
        </p:nvSpPr>
        <p:spPr>
          <a:xfrm>
            <a:off x="228600" y="3953475"/>
            <a:ext cx="2501700" cy="730200"/>
          </a:xfrm>
          <a:prstGeom prst="rect">
            <a:avLst/>
          </a:prstGeom>
        </p:spPr>
        <p:txBody>
          <a:bodyPr anchorCtr="0" anchor="t" bIns="0" lIns="0" spcFirstLastPara="1" rIns="0" wrap="square" tIns="0">
            <a:noAutofit/>
          </a:bodyPr>
          <a:lstStyle>
            <a:lvl1pPr lvl="0" algn="ctr">
              <a:spcBef>
                <a:spcPts val="0"/>
              </a:spcBef>
              <a:spcAft>
                <a:spcPts val="0"/>
              </a:spcAft>
              <a:buNone/>
              <a:defRPr sz="1000">
                <a:solidFill>
                  <a:schemeClr val="dk1"/>
                </a:solidFill>
                <a:latin typeface="DM Sans"/>
                <a:ea typeface="DM Sans"/>
                <a:cs typeface="DM Sans"/>
                <a:sym typeface="DM Sans"/>
              </a:defRPr>
            </a:lvl1pPr>
            <a:lvl2pPr lvl="1"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2pPr>
            <a:lvl3pPr lvl="2"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3pPr>
            <a:lvl4pPr lvl="3"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4pPr>
            <a:lvl5pPr lvl="4"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5pPr>
            <a:lvl6pPr lvl="5"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6pPr>
            <a:lvl7pPr lvl="6"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7pPr>
            <a:lvl8pPr lvl="7"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8pPr>
            <a:lvl9pPr lvl="8"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9pPr>
          </a:lstStyle>
          <a:p/>
        </p:txBody>
      </p:sp>
      <p:sp>
        <p:nvSpPr>
          <p:cNvPr id="299" name="Google Shape;299;p22"/>
          <p:cNvSpPr/>
          <p:nvPr>
            <p:ph idx="2" type="pic"/>
          </p:nvPr>
        </p:nvSpPr>
        <p:spPr>
          <a:xfrm>
            <a:off x="3539700" y="1418775"/>
            <a:ext cx="2064600" cy="2306100"/>
          </a:xfrm>
          <a:prstGeom prst="roundRect">
            <a:avLst>
              <a:gd fmla="val 15772" name="adj"/>
            </a:avLst>
          </a:prstGeom>
          <a:noFill/>
          <a:ln>
            <a:noFill/>
          </a:ln>
        </p:spPr>
      </p:sp>
      <p:sp>
        <p:nvSpPr>
          <p:cNvPr id="300" name="Google Shape;300;p22"/>
          <p:cNvSpPr txBox="1"/>
          <p:nvPr>
            <p:ph idx="3" type="subTitle"/>
          </p:nvPr>
        </p:nvSpPr>
        <p:spPr>
          <a:xfrm>
            <a:off x="6413700" y="3953475"/>
            <a:ext cx="2501700" cy="730200"/>
          </a:xfrm>
          <a:prstGeom prst="rect">
            <a:avLst/>
          </a:prstGeom>
        </p:spPr>
        <p:txBody>
          <a:bodyPr anchorCtr="0" anchor="t" bIns="0" lIns="0" spcFirstLastPara="1" rIns="0" wrap="square" tIns="0">
            <a:noAutofit/>
          </a:bodyPr>
          <a:lstStyle>
            <a:lvl1pPr lvl="0" algn="ctr">
              <a:spcBef>
                <a:spcPts val="0"/>
              </a:spcBef>
              <a:spcAft>
                <a:spcPts val="0"/>
              </a:spcAft>
              <a:buNone/>
              <a:defRPr sz="1000">
                <a:solidFill>
                  <a:schemeClr val="dk1"/>
                </a:solidFill>
                <a:latin typeface="DM Sans"/>
                <a:ea typeface="DM Sans"/>
                <a:cs typeface="DM Sans"/>
                <a:sym typeface="DM Sans"/>
              </a:defRPr>
            </a:lvl1pPr>
            <a:lvl2pPr lvl="1"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2pPr>
            <a:lvl3pPr lvl="2"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3pPr>
            <a:lvl4pPr lvl="3"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4pPr>
            <a:lvl5pPr lvl="4"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5pPr>
            <a:lvl6pPr lvl="5"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6pPr>
            <a:lvl7pPr lvl="6"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7pPr>
            <a:lvl8pPr lvl="7"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8pPr>
            <a:lvl9pPr lvl="8"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9pPr>
          </a:lstStyle>
          <a:p/>
        </p:txBody>
      </p:sp>
      <p:sp>
        <p:nvSpPr>
          <p:cNvPr id="301" name="Google Shape;301;p22"/>
          <p:cNvSpPr txBox="1"/>
          <p:nvPr>
            <p:ph idx="4" type="subTitle"/>
          </p:nvPr>
        </p:nvSpPr>
        <p:spPr>
          <a:xfrm>
            <a:off x="3321150" y="3953475"/>
            <a:ext cx="2501700" cy="730200"/>
          </a:xfrm>
          <a:prstGeom prst="rect">
            <a:avLst/>
          </a:prstGeom>
        </p:spPr>
        <p:txBody>
          <a:bodyPr anchorCtr="0" anchor="t" bIns="0" lIns="0" spcFirstLastPara="1" rIns="0" wrap="square" tIns="0">
            <a:noAutofit/>
          </a:bodyPr>
          <a:lstStyle>
            <a:lvl1pPr lvl="0" algn="ctr">
              <a:spcBef>
                <a:spcPts val="0"/>
              </a:spcBef>
              <a:spcAft>
                <a:spcPts val="0"/>
              </a:spcAft>
              <a:buNone/>
              <a:defRPr sz="1000">
                <a:solidFill>
                  <a:schemeClr val="dk1"/>
                </a:solidFill>
                <a:latin typeface="DM Sans"/>
                <a:ea typeface="DM Sans"/>
                <a:cs typeface="DM Sans"/>
                <a:sym typeface="DM Sans"/>
              </a:defRPr>
            </a:lvl1pPr>
            <a:lvl2pPr lvl="1"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2pPr>
            <a:lvl3pPr lvl="2"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3pPr>
            <a:lvl4pPr lvl="3"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4pPr>
            <a:lvl5pPr lvl="4"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5pPr>
            <a:lvl6pPr lvl="5"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6pPr>
            <a:lvl7pPr lvl="6"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7pPr>
            <a:lvl8pPr lvl="7"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8pPr>
            <a:lvl9pPr lvl="8"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9pPr>
          </a:lstStyle>
          <a:p/>
        </p:txBody>
      </p:sp>
      <p:sp>
        <p:nvSpPr>
          <p:cNvPr id="302" name="Google Shape;302;p22"/>
          <p:cNvSpPr txBox="1"/>
          <p:nvPr>
            <p:ph type="title"/>
          </p:nvPr>
        </p:nvSpPr>
        <p:spPr>
          <a:xfrm>
            <a:off x="228600" y="460100"/>
            <a:ext cx="8686800" cy="587700"/>
          </a:xfrm>
          <a:prstGeom prst="rect">
            <a:avLst/>
          </a:prstGeom>
        </p:spPr>
        <p:txBody>
          <a:bodyPr anchorCtr="0" anchor="t" bIns="91425" lIns="91425" spcFirstLastPara="1" rIns="91425" wrap="square" tIns="0">
            <a:spAutoFit/>
          </a:bodyPr>
          <a:lstStyle>
            <a:lvl1pPr lvl="0" algn="ctr">
              <a:lnSpc>
                <a:spcPct val="70000"/>
              </a:lnSpc>
              <a:spcBef>
                <a:spcPts val="0"/>
              </a:spcBef>
              <a:spcAft>
                <a:spcPts val="0"/>
              </a:spcAft>
              <a:buNone/>
              <a:defRPr sz="2800">
                <a:solidFill>
                  <a:schemeClr val="dk1"/>
                </a:solidFill>
              </a:defRPr>
            </a:lvl1pPr>
            <a:lvl2pPr lvl="1">
              <a:lnSpc>
                <a:spcPct val="115000"/>
              </a:lnSpc>
              <a:spcBef>
                <a:spcPts val="0"/>
              </a:spcBef>
              <a:spcAft>
                <a:spcPts val="0"/>
              </a:spcAft>
              <a:buNone/>
              <a:defRPr sz="2800">
                <a:solidFill>
                  <a:schemeClr val="dk1"/>
                </a:solidFill>
              </a:defRPr>
            </a:lvl2pPr>
            <a:lvl3pPr lvl="2">
              <a:lnSpc>
                <a:spcPct val="115000"/>
              </a:lnSpc>
              <a:spcBef>
                <a:spcPts val="0"/>
              </a:spcBef>
              <a:spcAft>
                <a:spcPts val="0"/>
              </a:spcAft>
              <a:buNone/>
              <a:defRPr sz="2800">
                <a:solidFill>
                  <a:schemeClr val="dk1"/>
                </a:solidFill>
              </a:defRPr>
            </a:lvl3pPr>
            <a:lvl4pPr lvl="3">
              <a:lnSpc>
                <a:spcPct val="115000"/>
              </a:lnSpc>
              <a:spcBef>
                <a:spcPts val="0"/>
              </a:spcBef>
              <a:spcAft>
                <a:spcPts val="0"/>
              </a:spcAft>
              <a:buNone/>
              <a:defRPr sz="2800">
                <a:solidFill>
                  <a:schemeClr val="dk1"/>
                </a:solidFill>
              </a:defRPr>
            </a:lvl4pPr>
            <a:lvl5pPr lvl="4">
              <a:lnSpc>
                <a:spcPct val="115000"/>
              </a:lnSpc>
              <a:spcBef>
                <a:spcPts val="0"/>
              </a:spcBef>
              <a:spcAft>
                <a:spcPts val="0"/>
              </a:spcAft>
              <a:buNone/>
              <a:defRPr sz="2800">
                <a:solidFill>
                  <a:schemeClr val="dk1"/>
                </a:solidFill>
              </a:defRPr>
            </a:lvl5pPr>
            <a:lvl6pPr lvl="5">
              <a:lnSpc>
                <a:spcPct val="115000"/>
              </a:lnSpc>
              <a:spcBef>
                <a:spcPts val="0"/>
              </a:spcBef>
              <a:spcAft>
                <a:spcPts val="0"/>
              </a:spcAft>
              <a:buNone/>
              <a:defRPr sz="2800">
                <a:solidFill>
                  <a:schemeClr val="dk1"/>
                </a:solidFill>
              </a:defRPr>
            </a:lvl6pPr>
            <a:lvl7pPr lvl="6">
              <a:lnSpc>
                <a:spcPct val="115000"/>
              </a:lnSpc>
              <a:spcBef>
                <a:spcPts val="0"/>
              </a:spcBef>
              <a:spcAft>
                <a:spcPts val="0"/>
              </a:spcAft>
              <a:buNone/>
              <a:defRPr sz="2800">
                <a:solidFill>
                  <a:schemeClr val="dk1"/>
                </a:solidFill>
              </a:defRPr>
            </a:lvl7pPr>
            <a:lvl8pPr lvl="7">
              <a:lnSpc>
                <a:spcPct val="115000"/>
              </a:lnSpc>
              <a:spcBef>
                <a:spcPts val="0"/>
              </a:spcBef>
              <a:spcAft>
                <a:spcPts val="0"/>
              </a:spcAft>
              <a:buNone/>
              <a:defRPr sz="2800">
                <a:solidFill>
                  <a:schemeClr val="dk1"/>
                </a:solidFill>
              </a:defRPr>
            </a:lvl8pPr>
            <a:lvl9pPr lvl="8">
              <a:lnSpc>
                <a:spcPct val="115000"/>
              </a:lnSpc>
              <a:spcBef>
                <a:spcPts val="0"/>
              </a:spcBef>
              <a:spcAft>
                <a:spcPts val="0"/>
              </a:spcAft>
              <a:buNone/>
              <a:defRPr sz="2800">
                <a:solidFill>
                  <a:schemeClr val="dk1"/>
                </a:solidFill>
              </a:defRPr>
            </a:lvl9pPr>
          </a:lstStyle>
          <a:p/>
        </p:txBody>
      </p:sp>
      <p:sp>
        <p:nvSpPr>
          <p:cNvPr id="303" name="Google Shape;303;p22"/>
          <p:cNvSpPr/>
          <p:nvPr>
            <p:ph idx="5" type="pic"/>
          </p:nvPr>
        </p:nvSpPr>
        <p:spPr>
          <a:xfrm>
            <a:off x="447150" y="1418775"/>
            <a:ext cx="2064600" cy="2306100"/>
          </a:xfrm>
          <a:prstGeom prst="roundRect">
            <a:avLst>
              <a:gd fmla="val 15772" name="adj"/>
            </a:avLst>
          </a:prstGeom>
          <a:noFill/>
          <a:ln>
            <a:noFill/>
          </a:ln>
        </p:spPr>
      </p:sp>
      <p:sp>
        <p:nvSpPr>
          <p:cNvPr id="304" name="Google Shape;304;p22"/>
          <p:cNvSpPr/>
          <p:nvPr>
            <p:ph idx="6" type="pic"/>
          </p:nvPr>
        </p:nvSpPr>
        <p:spPr>
          <a:xfrm>
            <a:off x="6632250" y="1418775"/>
            <a:ext cx="2064600" cy="2306100"/>
          </a:xfrm>
          <a:prstGeom prst="roundRect">
            <a:avLst>
              <a:gd fmla="val 15772" name="adj"/>
            </a:avLst>
          </a:prstGeom>
          <a:noFill/>
          <a:ln>
            <a:noFill/>
          </a:ln>
        </p:spPr>
      </p:sp>
      <p:sp>
        <p:nvSpPr>
          <p:cNvPr id="305" name="Google Shape;305;p22"/>
          <p:cNvSpPr txBox="1"/>
          <p:nvPr>
            <p:ph idx="7"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1pPr>
            <a:lvl2pPr lvl="1">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2pPr>
            <a:lvl3pPr lvl="2">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3pPr>
            <a:lvl4pPr lvl="3">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4pPr>
            <a:lvl5pPr lvl="4">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5pPr>
            <a:lvl6pPr lvl="5">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6pPr>
            <a:lvl7pPr lvl="6">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7pPr>
            <a:lvl8pPr lvl="7">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8pPr>
            <a:lvl9pPr lvl="8">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9pPr>
          </a:lstStyle>
          <a:p/>
        </p:txBody>
      </p:sp>
      <p:sp>
        <p:nvSpPr>
          <p:cNvPr id="306" name="Google Shape;306;p22"/>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dk1"/>
                </a:solidFill>
                <a:latin typeface="DM Sans"/>
                <a:ea typeface="DM Sans"/>
                <a:cs typeface="DM Sans"/>
                <a:sym typeface="DM Sans"/>
              </a:rPr>
              <a:t>‹#›</a:t>
            </a:fld>
            <a:endParaRPr sz="700">
              <a:solidFill>
                <a:schemeClr val="dk1"/>
              </a:solidFill>
              <a:latin typeface="DM Sans"/>
              <a:ea typeface="DM Sans"/>
              <a:cs typeface="DM Sans"/>
              <a:sym typeface="DM San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ge yellow">
  <p:cSld name="CUSTOM_1_1">
    <p:bg>
      <p:bgPr>
        <a:solidFill>
          <a:schemeClr val="accent2"/>
        </a:solidFill>
      </p:bgPr>
    </p:bg>
    <p:spTree>
      <p:nvGrpSpPr>
        <p:cNvPr id="307" name="Shape 307"/>
        <p:cNvGrpSpPr/>
        <p:nvPr/>
      </p:nvGrpSpPr>
      <p:grpSpPr>
        <a:xfrm>
          <a:off x="0" y="0"/>
          <a:ext cx="0" cy="0"/>
          <a:chOff x="0" y="0"/>
          <a:chExt cx="0" cy="0"/>
        </a:xfrm>
      </p:grpSpPr>
      <p:sp>
        <p:nvSpPr>
          <p:cNvPr id="308" name="Google Shape;308;p23"/>
          <p:cNvSpPr/>
          <p:nvPr>
            <p:ph idx="2" type="pic"/>
          </p:nvPr>
        </p:nvSpPr>
        <p:spPr>
          <a:xfrm>
            <a:off x="3539700" y="1418775"/>
            <a:ext cx="2064600" cy="2306100"/>
          </a:xfrm>
          <a:prstGeom prst="roundRect">
            <a:avLst>
              <a:gd fmla="val 15772" name="adj"/>
            </a:avLst>
          </a:prstGeom>
          <a:noFill/>
          <a:ln>
            <a:noFill/>
          </a:ln>
        </p:spPr>
      </p:sp>
      <p:sp>
        <p:nvSpPr>
          <p:cNvPr id="309" name="Google Shape;309;p23"/>
          <p:cNvSpPr txBox="1"/>
          <p:nvPr>
            <p:ph type="title"/>
          </p:nvPr>
        </p:nvSpPr>
        <p:spPr>
          <a:xfrm>
            <a:off x="228600" y="460100"/>
            <a:ext cx="8686800" cy="587700"/>
          </a:xfrm>
          <a:prstGeom prst="rect">
            <a:avLst/>
          </a:prstGeom>
        </p:spPr>
        <p:txBody>
          <a:bodyPr anchorCtr="0" anchor="t" bIns="91425" lIns="91425" spcFirstLastPara="1" rIns="91425" wrap="square" tIns="0">
            <a:spAutoFit/>
          </a:bodyPr>
          <a:lstStyle>
            <a:lvl1pPr lvl="0" algn="ctr">
              <a:lnSpc>
                <a:spcPct val="70000"/>
              </a:lnSpc>
              <a:spcBef>
                <a:spcPts val="0"/>
              </a:spcBef>
              <a:spcAft>
                <a:spcPts val="0"/>
              </a:spcAft>
              <a:buNone/>
              <a:defRPr sz="2800"/>
            </a:lvl1pPr>
            <a:lvl2pPr lvl="1">
              <a:lnSpc>
                <a:spcPct val="115000"/>
              </a:lnSpc>
              <a:spcBef>
                <a:spcPts val="0"/>
              </a:spcBef>
              <a:spcAft>
                <a:spcPts val="0"/>
              </a:spcAft>
              <a:buNone/>
              <a:defRPr sz="2800"/>
            </a:lvl2pPr>
            <a:lvl3pPr lvl="2">
              <a:lnSpc>
                <a:spcPct val="115000"/>
              </a:lnSpc>
              <a:spcBef>
                <a:spcPts val="0"/>
              </a:spcBef>
              <a:spcAft>
                <a:spcPts val="0"/>
              </a:spcAft>
              <a:buNone/>
              <a:defRPr sz="2800"/>
            </a:lvl3pPr>
            <a:lvl4pPr lvl="3">
              <a:lnSpc>
                <a:spcPct val="115000"/>
              </a:lnSpc>
              <a:spcBef>
                <a:spcPts val="0"/>
              </a:spcBef>
              <a:spcAft>
                <a:spcPts val="0"/>
              </a:spcAft>
              <a:buNone/>
              <a:defRPr sz="2800"/>
            </a:lvl4pPr>
            <a:lvl5pPr lvl="4">
              <a:lnSpc>
                <a:spcPct val="115000"/>
              </a:lnSpc>
              <a:spcBef>
                <a:spcPts val="0"/>
              </a:spcBef>
              <a:spcAft>
                <a:spcPts val="0"/>
              </a:spcAft>
              <a:buNone/>
              <a:defRPr sz="2800"/>
            </a:lvl5pPr>
            <a:lvl6pPr lvl="5">
              <a:lnSpc>
                <a:spcPct val="115000"/>
              </a:lnSpc>
              <a:spcBef>
                <a:spcPts val="0"/>
              </a:spcBef>
              <a:spcAft>
                <a:spcPts val="0"/>
              </a:spcAft>
              <a:buNone/>
              <a:defRPr sz="2800"/>
            </a:lvl6pPr>
            <a:lvl7pPr lvl="6">
              <a:lnSpc>
                <a:spcPct val="115000"/>
              </a:lnSpc>
              <a:spcBef>
                <a:spcPts val="0"/>
              </a:spcBef>
              <a:spcAft>
                <a:spcPts val="0"/>
              </a:spcAft>
              <a:buNone/>
              <a:defRPr sz="2800"/>
            </a:lvl7pPr>
            <a:lvl8pPr lvl="7">
              <a:lnSpc>
                <a:spcPct val="115000"/>
              </a:lnSpc>
              <a:spcBef>
                <a:spcPts val="0"/>
              </a:spcBef>
              <a:spcAft>
                <a:spcPts val="0"/>
              </a:spcAft>
              <a:buNone/>
              <a:defRPr sz="2800"/>
            </a:lvl8pPr>
            <a:lvl9pPr lvl="8">
              <a:lnSpc>
                <a:spcPct val="115000"/>
              </a:lnSpc>
              <a:spcBef>
                <a:spcPts val="0"/>
              </a:spcBef>
              <a:spcAft>
                <a:spcPts val="0"/>
              </a:spcAft>
              <a:buNone/>
              <a:defRPr sz="2800"/>
            </a:lvl9pPr>
          </a:lstStyle>
          <a:p/>
        </p:txBody>
      </p:sp>
      <p:sp>
        <p:nvSpPr>
          <p:cNvPr id="310" name="Google Shape;310;p23"/>
          <p:cNvSpPr txBox="1"/>
          <p:nvPr>
            <p:ph idx="1" type="subTitle"/>
          </p:nvPr>
        </p:nvSpPr>
        <p:spPr>
          <a:xfrm>
            <a:off x="228600" y="3953475"/>
            <a:ext cx="2501700" cy="730200"/>
          </a:xfrm>
          <a:prstGeom prst="rect">
            <a:avLst/>
          </a:prstGeom>
        </p:spPr>
        <p:txBody>
          <a:bodyPr anchorCtr="0" anchor="t" bIns="0" lIns="0" spcFirstLastPara="1" rIns="0" wrap="square" tIns="0">
            <a:noAutofit/>
          </a:bodyPr>
          <a:lstStyle>
            <a:lvl1pPr lvl="0" algn="ctr">
              <a:spcBef>
                <a:spcPts val="0"/>
              </a:spcBef>
              <a:spcAft>
                <a:spcPts val="0"/>
              </a:spcAft>
              <a:buNone/>
              <a:defRPr sz="1000">
                <a:latin typeface="DM Sans"/>
                <a:ea typeface="DM Sans"/>
                <a:cs typeface="DM Sans"/>
                <a:sym typeface="DM Sans"/>
              </a:defRPr>
            </a:lvl1pPr>
            <a:lvl2pPr lvl="1" algn="ctr">
              <a:spcBef>
                <a:spcPts val="0"/>
              </a:spcBef>
              <a:spcAft>
                <a:spcPts val="0"/>
              </a:spcAft>
              <a:buClr>
                <a:schemeClr val="lt1"/>
              </a:buClr>
              <a:buSzPts val="1000"/>
              <a:buFont typeface="DM Sans"/>
              <a:buNone/>
              <a:defRPr sz="1000">
                <a:latin typeface="DM Sans"/>
                <a:ea typeface="DM Sans"/>
                <a:cs typeface="DM Sans"/>
                <a:sym typeface="DM Sans"/>
              </a:defRPr>
            </a:lvl2pPr>
            <a:lvl3pPr lvl="2" algn="ctr">
              <a:spcBef>
                <a:spcPts val="0"/>
              </a:spcBef>
              <a:spcAft>
                <a:spcPts val="0"/>
              </a:spcAft>
              <a:buClr>
                <a:schemeClr val="lt1"/>
              </a:buClr>
              <a:buSzPts val="1000"/>
              <a:buFont typeface="DM Sans"/>
              <a:buNone/>
              <a:defRPr sz="1000">
                <a:latin typeface="DM Sans"/>
                <a:ea typeface="DM Sans"/>
                <a:cs typeface="DM Sans"/>
                <a:sym typeface="DM Sans"/>
              </a:defRPr>
            </a:lvl3pPr>
            <a:lvl4pPr lvl="3" algn="ctr">
              <a:spcBef>
                <a:spcPts val="0"/>
              </a:spcBef>
              <a:spcAft>
                <a:spcPts val="0"/>
              </a:spcAft>
              <a:buClr>
                <a:schemeClr val="lt1"/>
              </a:buClr>
              <a:buSzPts val="1000"/>
              <a:buFont typeface="DM Sans"/>
              <a:buNone/>
              <a:defRPr sz="1000">
                <a:latin typeface="DM Sans"/>
                <a:ea typeface="DM Sans"/>
                <a:cs typeface="DM Sans"/>
                <a:sym typeface="DM Sans"/>
              </a:defRPr>
            </a:lvl4pPr>
            <a:lvl5pPr lvl="4" algn="ctr">
              <a:spcBef>
                <a:spcPts val="0"/>
              </a:spcBef>
              <a:spcAft>
                <a:spcPts val="0"/>
              </a:spcAft>
              <a:buClr>
                <a:schemeClr val="lt1"/>
              </a:buClr>
              <a:buSzPts val="1000"/>
              <a:buFont typeface="DM Sans"/>
              <a:buNone/>
              <a:defRPr sz="1000">
                <a:latin typeface="DM Sans"/>
                <a:ea typeface="DM Sans"/>
                <a:cs typeface="DM Sans"/>
                <a:sym typeface="DM Sans"/>
              </a:defRPr>
            </a:lvl5pPr>
            <a:lvl6pPr lvl="5" algn="ctr">
              <a:spcBef>
                <a:spcPts val="0"/>
              </a:spcBef>
              <a:spcAft>
                <a:spcPts val="0"/>
              </a:spcAft>
              <a:buClr>
                <a:schemeClr val="lt1"/>
              </a:buClr>
              <a:buSzPts val="1000"/>
              <a:buFont typeface="DM Sans"/>
              <a:buNone/>
              <a:defRPr sz="1000">
                <a:latin typeface="DM Sans"/>
                <a:ea typeface="DM Sans"/>
                <a:cs typeface="DM Sans"/>
                <a:sym typeface="DM Sans"/>
              </a:defRPr>
            </a:lvl6pPr>
            <a:lvl7pPr lvl="6" algn="ctr">
              <a:spcBef>
                <a:spcPts val="0"/>
              </a:spcBef>
              <a:spcAft>
                <a:spcPts val="0"/>
              </a:spcAft>
              <a:buClr>
                <a:schemeClr val="lt1"/>
              </a:buClr>
              <a:buSzPts val="1000"/>
              <a:buFont typeface="DM Sans"/>
              <a:buNone/>
              <a:defRPr sz="1000">
                <a:latin typeface="DM Sans"/>
                <a:ea typeface="DM Sans"/>
                <a:cs typeface="DM Sans"/>
                <a:sym typeface="DM Sans"/>
              </a:defRPr>
            </a:lvl7pPr>
            <a:lvl8pPr lvl="7" algn="ctr">
              <a:spcBef>
                <a:spcPts val="0"/>
              </a:spcBef>
              <a:spcAft>
                <a:spcPts val="0"/>
              </a:spcAft>
              <a:buClr>
                <a:schemeClr val="lt1"/>
              </a:buClr>
              <a:buSzPts val="1000"/>
              <a:buFont typeface="DM Sans"/>
              <a:buNone/>
              <a:defRPr sz="1000">
                <a:latin typeface="DM Sans"/>
                <a:ea typeface="DM Sans"/>
                <a:cs typeface="DM Sans"/>
                <a:sym typeface="DM Sans"/>
              </a:defRPr>
            </a:lvl8pPr>
            <a:lvl9pPr lvl="8" algn="ctr">
              <a:spcBef>
                <a:spcPts val="0"/>
              </a:spcBef>
              <a:spcAft>
                <a:spcPts val="0"/>
              </a:spcAft>
              <a:buClr>
                <a:schemeClr val="lt1"/>
              </a:buClr>
              <a:buSzPts val="1000"/>
              <a:buFont typeface="DM Sans"/>
              <a:buNone/>
              <a:defRPr sz="1000">
                <a:latin typeface="DM Sans"/>
                <a:ea typeface="DM Sans"/>
                <a:cs typeface="DM Sans"/>
                <a:sym typeface="DM Sans"/>
              </a:defRPr>
            </a:lvl9pPr>
          </a:lstStyle>
          <a:p/>
        </p:txBody>
      </p:sp>
      <p:sp>
        <p:nvSpPr>
          <p:cNvPr id="311" name="Google Shape;311;p23"/>
          <p:cNvSpPr txBox="1"/>
          <p:nvPr>
            <p:ph idx="3" type="subTitle"/>
          </p:nvPr>
        </p:nvSpPr>
        <p:spPr>
          <a:xfrm>
            <a:off x="6413700" y="3953475"/>
            <a:ext cx="2501700" cy="730200"/>
          </a:xfrm>
          <a:prstGeom prst="rect">
            <a:avLst/>
          </a:prstGeom>
        </p:spPr>
        <p:txBody>
          <a:bodyPr anchorCtr="0" anchor="t" bIns="0" lIns="0" spcFirstLastPara="1" rIns="0" wrap="square" tIns="0">
            <a:noAutofit/>
          </a:bodyPr>
          <a:lstStyle>
            <a:lvl1pPr lvl="0" algn="ctr">
              <a:spcBef>
                <a:spcPts val="0"/>
              </a:spcBef>
              <a:spcAft>
                <a:spcPts val="0"/>
              </a:spcAft>
              <a:buNone/>
              <a:defRPr sz="1000">
                <a:latin typeface="DM Sans"/>
                <a:ea typeface="DM Sans"/>
                <a:cs typeface="DM Sans"/>
                <a:sym typeface="DM Sans"/>
              </a:defRPr>
            </a:lvl1pPr>
            <a:lvl2pPr lvl="1" algn="ctr">
              <a:spcBef>
                <a:spcPts val="0"/>
              </a:spcBef>
              <a:spcAft>
                <a:spcPts val="0"/>
              </a:spcAft>
              <a:buClr>
                <a:schemeClr val="lt1"/>
              </a:buClr>
              <a:buSzPts val="1000"/>
              <a:buFont typeface="DM Sans"/>
              <a:buNone/>
              <a:defRPr sz="1000">
                <a:latin typeface="DM Sans"/>
                <a:ea typeface="DM Sans"/>
                <a:cs typeface="DM Sans"/>
                <a:sym typeface="DM Sans"/>
              </a:defRPr>
            </a:lvl2pPr>
            <a:lvl3pPr lvl="2" algn="ctr">
              <a:spcBef>
                <a:spcPts val="0"/>
              </a:spcBef>
              <a:spcAft>
                <a:spcPts val="0"/>
              </a:spcAft>
              <a:buClr>
                <a:schemeClr val="lt1"/>
              </a:buClr>
              <a:buSzPts val="1000"/>
              <a:buFont typeface="DM Sans"/>
              <a:buNone/>
              <a:defRPr sz="1000">
                <a:latin typeface="DM Sans"/>
                <a:ea typeface="DM Sans"/>
                <a:cs typeface="DM Sans"/>
                <a:sym typeface="DM Sans"/>
              </a:defRPr>
            </a:lvl3pPr>
            <a:lvl4pPr lvl="3" algn="ctr">
              <a:spcBef>
                <a:spcPts val="0"/>
              </a:spcBef>
              <a:spcAft>
                <a:spcPts val="0"/>
              </a:spcAft>
              <a:buClr>
                <a:schemeClr val="lt1"/>
              </a:buClr>
              <a:buSzPts val="1000"/>
              <a:buFont typeface="DM Sans"/>
              <a:buNone/>
              <a:defRPr sz="1000">
                <a:latin typeface="DM Sans"/>
                <a:ea typeface="DM Sans"/>
                <a:cs typeface="DM Sans"/>
                <a:sym typeface="DM Sans"/>
              </a:defRPr>
            </a:lvl4pPr>
            <a:lvl5pPr lvl="4" algn="ctr">
              <a:spcBef>
                <a:spcPts val="0"/>
              </a:spcBef>
              <a:spcAft>
                <a:spcPts val="0"/>
              </a:spcAft>
              <a:buClr>
                <a:schemeClr val="lt1"/>
              </a:buClr>
              <a:buSzPts val="1000"/>
              <a:buFont typeface="DM Sans"/>
              <a:buNone/>
              <a:defRPr sz="1000">
                <a:latin typeface="DM Sans"/>
                <a:ea typeface="DM Sans"/>
                <a:cs typeface="DM Sans"/>
                <a:sym typeface="DM Sans"/>
              </a:defRPr>
            </a:lvl5pPr>
            <a:lvl6pPr lvl="5" algn="ctr">
              <a:spcBef>
                <a:spcPts val="0"/>
              </a:spcBef>
              <a:spcAft>
                <a:spcPts val="0"/>
              </a:spcAft>
              <a:buClr>
                <a:schemeClr val="lt1"/>
              </a:buClr>
              <a:buSzPts val="1000"/>
              <a:buFont typeface="DM Sans"/>
              <a:buNone/>
              <a:defRPr sz="1000">
                <a:latin typeface="DM Sans"/>
                <a:ea typeface="DM Sans"/>
                <a:cs typeface="DM Sans"/>
                <a:sym typeface="DM Sans"/>
              </a:defRPr>
            </a:lvl6pPr>
            <a:lvl7pPr lvl="6" algn="ctr">
              <a:spcBef>
                <a:spcPts val="0"/>
              </a:spcBef>
              <a:spcAft>
                <a:spcPts val="0"/>
              </a:spcAft>
              <a:buClr>
                <a:schemeClr val="lt1"/>
              </a:buClr>
              <a:buSzPts val="1000"/>
              <a:buFont typeface="DM Sans"/>
              <a:buNone/>
              <a:defRPr sz="1000">
                <a:latin typeface="DM Sans"/>
                <a:ea typeface="DM Sans"/>
                <a:cs typeface="DM Sans"/>
                <a:sym typeface="DM Sans"/>
              </a:defRPr>
            </a:lvl7pPr>
            <a:lvl8pPr lvl="7" algn="ctr">
              <a:spcBef>
                <a:spcPts val="0"/>
              </a:spcBef>
              <a:spcAft>
                <a:spcPts val="0"/>
              </a:spcAft>
              <a:buClr>
                <a:schemeClr val="lt1"/>
              </a:buClr>
              <a:buSzPts val="1000"/>
              <a:buFont typeface="DM Sans"/>
              <a:buNone/>
              <a:defRPr sz="1000">
                <a:latin typeface="DM Sans"/>
                <a:ea typeface="DM Sans"/>
                <a:cs typeface="DM Sans"/>
                <a:sym typeface="DM Sans"/>
              </a:defRPr>
            </a:lvl8pPr>
            <a:lvl9pPr lvl="8" algn="ctr">
              <a:spcBef>
                <a:spcPts val="0"/>
              </a:spcBef>
              <a:spcAft>
                <a:spcPts val="0"/>
              </a:spcAft>
              <a:buClr>
                <a:schemeClr val="lt1"/>
              </a:buClr>
              <a:buSzPts val="1000"/>
              <a:buFont typeface="DM Sans"/>
              <a:buNone/>
              <a:defRPr sz="1000">
                <a:latin typeface="DM Sans"/>
                <a:ea typeface="DM Sans"/>
                <a:cs typeface="DM Sans"/>
                <a:sym typeface="DM Sans"/>
              </a:defRPr>
            </a:lvl9pPr>
          </a:lstStyle>
          <a:p/>
        </p:txBody>
      </p:sp>
      <p:sp>
        <p:nvSpPr>
          <p:cNvPr id="312" name="Google Shape;312;p23"/>
          <p:cNvSpPr txBox="1"/>
          <p:nvPr>
            <p:ph idx="4" type="subTitle"/>
          </p:nvPr>
        </p:nvSpPr>
        <p:spPr>
          <a:xfrm>
            <a:off x="3321150" y="3953475"/>
            <a:ext cx="2501700" cy="730200"/>
          </a:xfrm>
          <a:prstGeom prst="rect">
            <a:avLst/>
          </a:prstGeom>
        </p:spPr>
        <p:txBody>
          <a:bodyPr anchorCtr="0" anchor="t" bIns="0" lIns="0" spcFirstLastPara="1" rIns="0" wrap="square" tIns="0">
            <a:noAutofit/>
          </a:bodyPr>
          <a:lstStyle>
            <a:lvl1pPr lvl="0" algn="ctr">
              <a:spcBef>
                <a:spcPts val="0"/>
              </a:spcBef>
              <a:spcAft>
                <a:spcPts val="0"/>
              </a:spcAft>
              <a:buNone/>
              <a:defRPr sz="1000">
                <a:latin typeface="DM Sans"/>
                <a:ea typeface="DM Sans"/>
                <a:cs typeface="DM Sans"/>
                <a:sym typeface="DM Sans"/>
              </a:defRPr>
            </a:lvl1pPr>
            <a:lvl2pPr lvl="1" algn="ctr">
              <a:spcBef>
                <a:spcPts val="0"/>
              </a:spcBef>
              <a:spcAft>
                <a:spcPts val="0"/>
              </a:spcAft>
              <a:buClr>
                <a:schemeClr val="lt1"/>
              </a:buClr>
              <a:buSzPts val="1000"/>
              <a:buFont typeface="DM Sans"/>
              <a:buNone/>
              <a:defRPr sz="1000">
                <a:latin typeface="DM Sans"/>
                <a:ea typeface="DM Sans"/>
                <a:cs typeface="DM Sans"/>
                <a:sym typeface="DM Sans"/>
              </a:defRPr>
            </a:lvl2pPr>
            <a:lvl3pPr lvl="2" algn="ctr">
              <a:spcBef>
                <a:spcPts val="0"/>
              </a:spcBef>
              <a:spcAft>
                <a:spcPts val="0"/>
              </a:spcAft>
              <a:buClr>
                <a:schemeClr val="lt1"/>
              </a:buClr>
              <a:buSzPts val="1000"/>
              <a:buFont typeface="DM Sans"/>
              <a:buNone/>
              <a:defRPr sz="1000">
                <a:latin typeface="DM Sans"/>
                <a:ea typeface="DM Sans"/>
                <a:cs typeface="DM Sans"/>
                <a:sym typeface="DM Sans"/>
              </a:defRPr>
            </a:lvl3pPr>
            <a:lvl4pPr lvl="3" algn="ctr">
              <a:spcBef>
                <a:spcPts val="0"/>
              </a:spcBef>
              <a:spcAft>
                <a:spcPts val="0"/>
              </a:spcAft>
              <a:buClr>
                <a:schemeClr val="lt1"/>
              </a:buClr>
              <a:buSzPts val="1000"/>
              <a:buFont typeface="DM Sans"/>
              <a:buNone/>
              <a:defRPr sz="1000">
                <a:latin typeface="DM Sans"/>
                <a:ea typeface="DM Sans"/>
                <a:cs typeface="DM Sans"/>
                <a:sym typeface="DM Sans"/>
              </a:defRPr>
            </a:lvl4pPr>
            <a:lvl5pPr lvl="4" algn="ctr">
              <a:spcBef>
                <a:spcPts val="0"/>
              </a:spcBef>
              <a:spcAft>
                <a:spcPts val="0"/>
              </a:spcAft>
              <a:buClr>
                <a:schemeClr val="lt1"/>
              </a:buClr>
              <a:buSzPts val="1000"/>
              <a:buFont typeface="DM Sans"/>
              <a:buNone/>
              <a:defRPr sz="1000">
                <a:latin typeface="DM Sans"/>
                <a:ea typeface="DM Sans"/>
                <a:cs typeface="DM Sans"/>
                <a:sym typeface="DM Sans"/>
              </a:defRPr>
            </a:lvl5pPr>
            <a:lvl6pPr lvl="5" algn="ctr">
              <a:spcBef>
                <a:spcPts val="0"/>
              </a:spcBef>
              <a:spcAft>
                <a:spcPts val="0"/>
              </a:spcAft>
              <a:buClr>
                <a:schemeClr val="lt1"/>
              </a:buClr>
              <a:buSzPts val="1000"/>
              <a:buFont typeface="DM Sans"/>
              <a:buNone/>
              <a:defRPr sz="1000">
                <a:latin typeface="DM Sans"/>
                <a:ea typeface="DM Sans"/>
                <a:cs typeface="DM Sans"/>
                <a:sym typeface="DM Sans"/>
              </a:defRPr>
            </a:lvl6pPr>
            <a:lvl7pPr lvl="6" algn="ctr">
              <a:spcBef>
                <a:spcPts val="0"/>
              </a:spcBef>
              <a:spcAft>
                <a:spcPts val="0"/>
              </a:spcAft>
              <a:buClr>
                <a:schemeClr val="lt1"/>
              </a:buClr>
              <a:buSzPts val="1000"/>
              <a:buFont typeface="DM Sans"/>
              <a:buNone/>
              <a:defRPr sz="1000">
                <a:latin typeface="DM Sans"/>
                <a:ea typeface="DM Sans"/>
                <a:cs typeface="DM Sans"/>
                <a:sym typeface="DM Sans"/>
              </a:defRPr>
            </a:lvl7pPr>
            <a:lvl8pPr lvl="7" algn="ctr">
              <a:spcBef>
                <a:spcPts val="0"/>
              </a:spcBef>
              <a:spcAft>
                <a:spcPts val="0"/>
              </a:spcAft>
              <a:buClr>
                <a:schemeClr val="lt1"/>
              </a:buClr>
              <a:buSzPts val="1000"/>
              <a:buFont typeface="DM Sans"/>
              <a:buNone/>
              <a:defRPr sz="1000">
                <a:latin typeface="DM Sans"/>
                <a:ea typeface="DM Sans"/>
                <a:cs typeface="DM Sans"/>
                <a:sym typeface="DM Sans"/>
              </a:defRPr>
            </a:lvl8pPr>
            <a:lvl9pPr lvl="8" algn="ctr">
              <a:spcBef>
                <a:spcPts val="0"/>
              </a:spcBef>
              <a:spcAft>
                <a:spcPts val="0"/>
              </a:spcAft>
              <a:buClr>
                <a:schemeClr val="lt1"/>
              </a:buClr>
              <a:buSzPts val="1000"/>
              <a:buFont typeface="DM Sans"/>
              <a:buNone/>
              <a:defRPr sz="1000">
                <a:latin typeface="DM Sans"/>
                <a:ea typeface="DM Sans"/>
                <a:cs typeface="DM Sans"/>
                <a:sym typeface="DM Sans"/>
              </a:defRPr>
            </a:lvl9pPr>
          </a:lstStyle>
          <a:p/>
        </p:txBody>
      </p:sp>
      <p:sp>
        <p:nvSpPr>
          <p:cNvPr id="313" name="Google Shape;313;p23"/>
          <p:cNvSpPr/>
          <p:nvPr>
            <p:ph idx="5" type="pic"/>
          </p:nvPr>
        </p:nvSpPr>
        <p:spPr>
          <a:xfrm>
            <a:off x="447150" y="1418775"/>
            <a:ext cx="2064600" cy="2306100"/>
          </a:xfrm>
          <a:prstGeom prst="roundRect">
            <a:avLst>
              <a:gd fmla="val 15772" name="adj"/>
            </a:avLst>
          </a:prstGeom>
          <a:noFill/>
          <a:ln>
            <a:noFill/>
          </a:ln>
        </p:spPr>
      </p:sp>
      <p:sp>
        <p:nvSpPr>
          <p:cNvPr id="314" name="Google Shape;314;p23"/>
          <p:cNvSpPr/>
          <p:nvPr>
            <p:ph idx="6" type="pic"/>
          </p:nvPr>
        </p:nvSpPr>
        <p:spPr>
          <a:xfrm>
            <a:off x="6632250" y="1418775"/>
            <a:ext cx="2064600" cy="2306100"/>
          </a:xfrm>
          <a:prstGeom prst="roundRect">
            <a:avLst>
              <a:gd fmla="val 15772" name="adj"/>
            </a:avLst>
          </a:prstGeom>
          <a:noFill/>
          <a:ln>
            <a:noFill/>
          </a:ln>
        </p:spPr>
      </p:sp>
      <p:sp>
        <p:nvSpPr>
          <p:cNvPr id="315" name="Google Shape;315;p23"/>
          <p:cNvSpPr txBox="1"/>
          <p:nvPr>
            <p:ph idx="7"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700"/>
              <a:buFont typeface="DM Sans"/>
              <a:buNone/>
              <a:defRPr sz="700">
                <a:latin typeface="DM Sans"/>
                <a:ea typeface="DM Sans"/>
                <a:cs typeface="DM Sans"/>
                <a:sym typeface="DM Sans"/>
              </a:defRPr>
            </a:lvl1pPr>
            <a:lvl2pPr lvl="1">
              <a:spcBef>
                <a:spcPts val="0"/>
              </a:spcBef>
              <a:spcAft>
                <a:spcPts val="0"/>
              </a:spcAft>
              <a:buClr>
                <a:schemeClr val="lt1"/>
              </a:buClr>
              <a:buSzPts val="700"/>
              <a:buFont typeface="DM Sans"/>
              <a:buNone/>
              <a:defRPr sz="700">
                <a:latin typeface="DM Sans"/>
                <a:ea typeface="DM Sans"/>
                <a:cs typeface="DM Sans"/>
                <a:sym typeface="DM Sans"/>
              </a:defRPr>
            </a:lvl2pPr>
            <a:lvl3pPr lvl="2">
              <a:spcBef>
                <a:spcPts val="0"/>
              </a:spcBef>
              <a:spcAft>
                <a:spcPts val="0"/>
              </a:spcAft>
              <a:buClr>
                <a:schemeClr val="lt1"/>
              </a:buClr>
              <a:buSzPts val="700"/>
              <a:buFont typeface="DM Sans"/>
              <a:buNone/>
              <a:defRPr sz="700">
                <a:latin typeface="DM Sans"/>
                <a:ea typeface="DM Sans"/>
                <a:cs typeface="DM Sans"/>
                <a:sym typeface="DM Sans"/>
              </a:defRPr>
            </a:lvl3pPr>
            <a:lvl4pPr lvl="3">
              <a:spcBef>
                <a:spcPts val="0"/>
              </a:spcBef>
              <a:spcAft>
                <a:spcPts val="0"/>
              </a:spcAft>
              <a:buClr>
                <a:schemeClr val="lt1"/>
              </a:buClr>
              <a:buSzPts val="700"/>
              <a:buFont typeface="DM Sans"/>
              <a:buNone/>
              <a:defRPr sz="700">
                <a:latin typeface="DM Sans"/>
                <a:ea typeface="DM Sans"/>
                <a:cs typeface="DM Sans"/>
                <a:sym typeface="DM Sans"/>
              </a:defRPr>
            </a:lvl4pPr>
            <a:lvl5pPr lvl="4">
              <a:spcBef>
                <a:spcPts val="0"/>
              </a:spcBef>
              <a:spcAft>
                <a:spcPts val="0"/>
              </a:spcAft>
              <a:buClr>
                <a:schemeClr val="lt1"/>
              </a:buClr>
              <a:buSzPts val="700"/>
              <a:buFont typeface="DM Sans"/>
              <a:buNone/>
              <a:defRPr sz="700">
                <a:latin typeface="DM Sans"/>
                <a:ea typeface="DM Sans"/>
                <a:cs typeface="DM Sans"/>
                <a:sym typeface="DM Sans"/>
              </a:defRPr>
            </a:lvl5pPr>
            <a:lvl6pPr lvl="5">
              <a:spcBef>
                <a:spcPts val="0"/>
              </a:spcBef>
              <a:spcAft>
                <a:spcPts val="0"/>
              </a:spcAft>
              <a:buClr>
                <a:schemeClr val="lt1"/>
              </a:buClr>
              <a:buSzPts val="700"/>
              <a:buFont typeface="DM Sans"/>
              <a:buNone/>
              <a:defRPr sz="700">
                <a:latin typeface="DM Sans"/>
                <a:ea typeface="DM Sans"/>
                <a:cs typeface="DM Sans"/>
                <a:sym typeface="DM Sans"/>
              </a:defRPr>
            </a:lvl6pPr>
            <a:lvl7pPr lvl="6">
              <a:spcBef>
                <a:spcPts val="0"/>
              </a:spcBef>
              <a:spcAft>
                <a:spcPts val="0"/>
              </a:spcAft>
              <a:buClr>
                <a:schemeClr val="lt1"/>
              </a:buClr>
              <a:buSzPts val="700"/>
              <a:buFont typeface="DM Sans"/>
              <a:buNone/>
              <a:defRPr sz="700">
                <a:latin typeface="DM Sans"/>
                <a:ea typeface="DM Sans"/>
                <a:cs typeface="DM Sans"/>
                <a:sym typeface="DM Sans"/>
              </a:defRPr>
            </a:lvl7pPr>
            <a:lvl8pPr lvl="7">
              <a:spcBef>
                <a:spcPts val="0"/>
              </a:spcBef>
              <a:spcAft>
                <a:spcPts val="0"/>
              </a:spcAft>
              <a:buClr>
                <a:schemeClr val="lt1"/>
              </a:buClr>
              <a:buSzPts val="700"/>
              <a:buFont typeface="DM Sans"/>
              <a:buNone/>
              <a:defRPr sz="700">
                <a:latin typeface="DM Sans"/>
                <a:ea typeface="DM Sans"/>
                <a:cs typeface="DM Sans"/>
                <a:sym typeface="DM Sans"/>
              </a:defRPr>
            </a:lvl8pPr>
            <a:lvl9pPr lvl="8">
              <a:spcBef>
                <a:spcPts val="0"/>
              </a:spcBef>
              <a:spcAft>
                <a:spcPts val="0"/>
              </a:spcAft>
              <a:buClr>
                <a:schemeClr val="lt1"/>
              </a:buClr>
              <a:buSzPts val="700"/>
              <a:buFont typeface="DM Sans"/>
              <a:buNone/>
              <a:defRPr sz="700">
                <a:latin typeface="DM Sans"/>
                <a:ea typeface="DM Sans"/>
                <a:cs typeface="DM Sans"/>
                <a:sym typeface="DM Sans"/>
              </a:defRPr>
            </a:lvl9pPr>
          </a:lstStyle>
          <a:p/>
        </p:txBody>
      </p:sp>
      <p:sp>
        <p:nvSpPr>
          <p:cNvPr id="316" name="Google Shape;316;p23"/>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lt1"/>
                </a:solidFill>
                <a:latin typeface="DM Sans"/>
                <a:ea typeface="DM Sans"/>
                <a:cs typeface="DM Sans"/>
                <a:sym typeface="DM Sans"/>
              </a:rPr>
              <a:t>‹#›</a:t>
            </a:fld>
            <a:endParaRPr sz="700">
              <a:solidFill>
                <a:schemeClr val="lt1"/>
              </a:solidFill>
              <a:latin typeface="DM Sans"/>
              <a:ea typeface="DM Sans"/>
              <a:cs typeface="DM Sans"/>
              <a:sym typeface="DM Sans"/>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ge purple">
  <p:cSld name="CUSTOM_1_1_1">
    <p:bg>
      <p:bgPr>
        <a:solidFill>
          <a:schemeClr val="lt2"/>
        </a:solidFill>
      </p:bgPr>
    </p:bg>
    <p:spTree>
      <p:nvGrpSpPr>
        <p:cNvPr id="317" name="Shape 317"/>
        <p:cNvGrpSpPr/>
        <p:nvPr/>
      </p:nvGrpSpPr>
      <p:grpSpPr>
        <a:xfrm>
          <a:off x="0" y="0"/>
          <a:ext cx="0" cy="0"/>
          <a:chOff x="0" y="0"/>
          <a:chExt cx="0" cy="0"/>
        </a:xfrm>
      </p:grpSpPr>
      <p:sp>
        <p:nvSpPr>
          <p:cNvPr id="318" name="Google Shape;318;p24"/>
          <p:cNvSpPr/>
          <p:nvPr>
            <p:ph idx="2" type="pic"/>
          </p:nvPr>
        </p:nvSpPr>
        <p:spPr>
          <a:xfrm>
            <a:off x="3539700" y="1418775"/>
            <a:ext cx="2064600" cy="2306100"/>
          </a:xfrm>
          <a:prstGeom prst="roundRect">
            <a:avLst>
              <a:gd fmla="val 15772" name="adj"/>
            </a:avLst>
          </a:prstGeom>
          <a:noFill/>
          <a:ln>
            <a:noFill/>
          </a:ln>
        </p:spPr>
      </p:sp>
      <p:sp>
        <p:nvSpPr>
          <p:cNvPr id="319" name="Google Shape;319;p24"/>
          <p:cNvSpPr txBox="1"/>
          <p:nvPr>
            <p:ph type="title"/>
          </p:nvPr>
        </p:nvSpPr>
        <p:spPr>
          <a:xfrm>
            <a:off x="228600" y="460100"/>
            <a:ext cx="8686800" cy="587700"/>
          </a:xfrm>
          <a:prstGeom prst="rect">
            <a:avLst/>
          </a:prstGeom>
        </p:spPr>
        <p:txBody>
          <a:bodyPr anchorCtr="0" anchor="t" bIns="91425" lIns="91425" spcFirstLastPara="1" rIns="91425" wrap="square" tIns="0">
            <a:spAutoFit/>
          </a:bodyPr>
          <a:lstStyle>
            <a:lvl1pPr lvl="0" algn="ctr">
              <a:lnSpc>
                <a:spcPct val="70000"/>
              </a:lnSpc>
              <a:spcBef>
                <a:spcPts val="0"/>
              </a:spcBef>
              <a:spcAft>
                <a:spcPts val="0"/>
              </a:spcAft>
              <a:buNone/>
              <a:defRPr sz="2800"/>
            </a:lvl1pPr>
            <a:lvl2pPr lvl="1">
              <a:lnSpc>
                <a:spcPct val="115000"/>
              </a:lnSpc>
              <a:spcBef>
                <a:spcPts val="0"/>
              </a:spcBef>
              <a:spcAft>
                <a:spcPts val="0"/>
              </a:spcAft>
              <a:buNone/>
              <a:defRPr sz="2800"/>
            </a:lvl2pPr>
            <a:lvl3pPr lvl="2">
              <a:lnSpc>
                <a:spcPct val="115000"/>
              </a:lnSpc>
              <a:spcBef>
                <a:spcPts val="0"/>
              </a:spcBef>
              <a:spcAft>
                <a:spcPts val="0"/>
              </a:spcAft>
              <a:buNone/>
              <a:defRPr sz="2800"/>
            </a:lvl3pPr>
            <a:lvl4pPr lvl="3">
              <a:lnSpc>
                <a:spcPct val="115000"/>
              </a:lnSpc>
              <a:spcBef>
                <a:spcPts val="0"/>
              </a:spcBef>
              <a:spcAft>
                <a:spcPts val="0"/>
              </a:spcAft>
              <a:buNone/>
              <a:defRPr sz="2800"/>
            </a:lvl4pPr>
            <a:lvl5pPr lvl="4">
              <a:lnSpc>
                <a:spcPct val="115000"/>
              </a:lnSpc>
              <a:spcBef>
                <a:spcPts val="0"/>
              </a:spcBef>
              <a:spcAft>
                <a:spcPts val="0"/>
              </a:spcAft>
              <a:buNone/>
              <a:defRPr sz="2800"/>
            </a:lvl5pPr>
            <a:lvl6pPr lvl="5">
              <a:lnSpc>
                <a:spcPct val="115000"/>
              </a:lnSpc>
              <a:spcBef>
                <a:spcPts val="0"/>
              </a:spcBef>
              <a:spcAft>
                <a:spcPts val="0"/>
              </a:spcAft>
              <a:buNone/>
              <a:defRPr sz="2800"/>
            </a:lvl6pPr>
            <a:lvl7pPr lvl="6">
              <a:lnSpc>
                <a:spcPct val="115000"/>
              </a:lnSpc>
              <a:spcBef>
                <a:spcPts val="0"/>
              </a:spcBef>
              <a:spcAft>
                <a:spcPts val="0"/>
              </a:spcAft>
              <a:buNone/>
              <a:defRPr sz="2800"/>
            </a:lvl7pPr>
            <a:lvl8pPr lvl="7">
              <a:lnSpc>
                <a:spcPct val="115000"/>
              </a:lnSpc>
              <a:spcBef>
                <a:spcPts val="0"/>
              </a:spcBef>
              <a:spcAft>
                <a:spcPts val="0"/>
              </a:spcAft>
              <a:buNone/>
              <a:defRPr sz="2800"/>
            </a:lvl8pPr>
            <a:lvl9pPr lvl="8">
              <a:lnSpc>
                <a:spcPct val="115000"/>
              </a:lnSpc>
              <a:spcBef>
                <a:spcPts val="0"/>
              </a:spcBef>
              <a:spcAft>
                <a:spcPts val="0"/>
              </a:spcAft>
              <a:buNone/>
              <a:defRPr sz="2800"/>
            </a:lvl9pPr>
          </a:lstStyle>
          <a:p/>
        </p:txBody>
      </p:sp>
      <p:sp>
        <p:nvSpPr>
          <p:cNvPr id="320" name="Google Shape;320;p24"/>
          <p:cNvSpPr txBox="1"/>
          <p:nvPr>
            <p:ph idx="1" type="subTitle"/>
          </p:nvPr>
        </p:nvSpPr>
        <p:spPr>
          <a:xfrm>
            <a:off x="228600" y="3953475"/>
            <a:ext cx="2501700" cy="730200"/>
          </a:xfrm>
          <a:prstGeom prst="rect">
            <a:avLst/>
          </a:prstGeom>
        </p:spPr>
        <p:txBody>
          <a:bodyPr anchorCtr="0" anchor="t" bIns="0" lIns="0" spcFirstLastPara="1" rIns="0" wrap="square" tIns="0">
            <a:noAutofit/>
          </a:bodyPr>
          <a:lstStyle>
            <a:lvl1pPr lvl="0" algn="ctr">
              <a:spcBef>
                <a:spcPts val="0"/>
              </a:spcBef>
              <a:spcAft>
                <a:spcPts val="0"/>
              </a:spcAft>
              <a:buNone/>
              <a:defRPr sz="1000">
                <a:latin typeface="DM Sans"/>
                <a:ea typeface="DM Sans"/>
                <a:cs typeface="DM Sans"/>
                <a:sym typeface="DM Sans"/>
              </a:defRPr>
            </a:lvl1pPr>
            <a:lvl2pPr lvl="1" algn="ctr">
              <a:spcBef>
                <a:spcPts val="0"/>
              </a:spcBef>
              <a:spcAft>
                <a:spcPts val="0"/>
              </a:spcAft>
              <a:buClr>
                <a:schemeClr val="lt1"/>
              </a:buClr>
              <a:buSzPts val="1000"/>
              <a:buFont typeface="DM Sans"/>
              <a:buNone/>
              <a:defRPr sz="1000">
                <a:latin typeface="DM Sans"/>
                <a:ea typeface="DM Sans"/>
                <a:cs typeface="DM Sans"/>
                <a:sym typeface="DM Sans"/>
              </a:defRPr>
            </a:lvl2pPr>
            <a:lvl3pPr lvl="2" algn="ctr">
              <a:spcBef>
                <a:spcPts val="0"/>
              </a:spcBef>
              <a:spcAft>
                <a:spcPts val="0"/>
              </a:spcAft>
              <a:buClr>
                <a:schemeClr val="lt1"/>
              </a:buClr>
              <a:buSzPts val="1000"/>
              <a:buFont typeface="DM Sans"/>
              <a:buNone/>
              <a:defRPr sz="1000">
                <a:latin typeface="DM Sans"/>
                <a:ea typeface="DM Sans"/>
                <a:cs typeface="DM Sans"/>
                <a:sym typeface="DM Sans"/>
              </a:defRPr>
            </a:lvl3pPr>
            <a:lvl4pPr lvl="3" algn="ctr">
              <a:spcBef>
                <a:spcPts val="0"/>
              </a:spcBef>
              <a:spcAft>
                <a:spcPts val="0"/>
              </a:spcAft>
              <a:buClr>
                <a:schemeClr val="lt1"/>
              </a:buClr>
              <a:buSzPts val="1000"/>
              <a:buFont typeface="DM Sans"/>
              <a:buNone/>
              <a:defRPr sz="1000">
                <a:latin typeface="DM Sans"/>
                <a:ea typeface="DM Sans"/>
                <a:cs typeface="DM Sans"/>
                <a:sym typeface="DM Sans"/>
              </a:defRPr>
            </a:lvl4pPr>
            <a:lvl5pPr lvl="4" algn="ctr">
              <a:spcBef>
                <a:spcPts val="0"/>
              </a:spcBef>
              <a:spcAft>
                <a:spcPts val="0"/>
              </a:spcAft>
              <a:buClr>
                <a:schemeClr val="lt1"/>
              </a:buClr>
              <a:buSzPts val="1000"/>
              <a:buFont typeface="DM Sans"/>
              <a:buNone/>
              <a:defRPr sz="1000">
                <a:latin typeface="DM Sans"/>
                <a:ea typeface="DM Sans"/>
                <a:cs typeface="DM Sans"/>
                <a:sym typeface="DM Sans"/>
              </a:defRPr>
            </a:lvl5pPr>
            <a:lvl6pPr lvl="5" algn="ctr">
              <a:spcBef>
                <a:spcPts val="0"/>
              </a:spcBef>
              <a:spcAft>
                <a:spcPts val="0"/>
              </a:spcAft>
              <a:buClr>
                <a:schemeClr val="lt1"/>
              </a:buClr>
              <a:buSzPts val="1000"/>
              <a:buFont typeface="DM Sans"/>
              <a:buNone/>
              <a:defRPr sz="1000">
                <a:latin typeface="DM Sans"/>
                <a:ea typeface="DM Sans"/>
                <a:cs typeface="DM Sans"/>
                <a:sym typeface="DM Sans"/>
              </a:defRPr>
            </a:lvl6pPr>
            <a:lvl7pPr lvl="6" algn="ctr">
              <a:spcBef>
                <a:spcPts val="0"/>
              </a:spcBef>
              <a:spcAft>
                <a:spcPts val="0"/>
              </a:spcAft>
              <a:buClr>
                <a:schemeClr val="lt1"/>
              </a:buClr>
              <a:buSzPts val="1000"/>
              <a:buFont typeface="DM Sans"/>
              <a:buNone/>
              <a:defRPr sz="1000">
                <a:latin typeface="DM Sans"/>
                <a:ea typeface="DM Sans"/>
                <a:cs typeface="DM Sans"/>
                <a:sym typeface="DM Sans"/>
              </a:defRPr>
            </a:lvl7pPr>
            <a:lvl8pPr lvl="7" algn="ctr">
              <a:spcBef>
                <a:spcPts val="0"/>
              </a:spcBef>
              <a:spcAft>
                <a:spcPts val="0"/>
              </a:spcAft>
              <a:buClr>
                <a:schemeClr val="lt1"/>
              </a:buClr>
              <a:buSzPts val="1000"/>
              <a:buFont typeface="DM Sans"/>
              <a:buNone/>
              <a:defRPr sz="1000">
                <a:latin typeface="DM Sans"/>
                <a:ea typeface="DM Sans"/>
                <a:cs typeface="DM Sans"/>
                <a:sym typeface="DM Sans"/>
              </a:defRPr>
            </a:lvl8pPr>
            <a:lvl9pPr lvl="8" algn="ctr">
              <a:spcBef>
                <a:spcPts val="0"/>
              </a:spcBef>
              <a:spcAft>
                <a:spcPts val="0"/>
              </a:spcAft>
              <a:buClr>
                <a:schemeClr val="lt1"/>
              </a:buClr>
              <a:buSzPts val="1000"/>
              <a:buFont typeface="DM Sans"/>
              <a:buNone/>
              <a:defRPr sz="1000">
                <a:latin typeface="DM Sans"/>
                <a:ea typeface="DM Sans"/>
                <a:cs typeface="DM Sans"/>
                <a:sym typeface="DM Sans"/>
              </a:defRPr>
            </a:lvl9pPr>
          </a:lstStyle>
          <a:p/>
        </p:txBody>
      </p:sp>
      <p:sp>
        <p:nvSpPr>
          <p:cNvPr id="321" name="Google Shape;321;p24"/>
          <p:cNvSpPr txBox="1"/>
          <p:nvPr>
            <p:ph idx="3" type="subTitle"/>
          </p:nvPr>
        </p:nvSpPr>
        <p:spPr>
          <a:xfrm>
            <a:off x="6413700" y="3953475"/>
            <a:ext cx="2501700" cy="730200"/>
          </a:xfrm>
          <a:prstGeom prst="rect">
            <a:avLst/>
          </a:prstGeom>
        </p:spPr>
        <p:txBody>
          <a:bodyPr anchorCtr="0" anchor="t" bIns="0" lIns="0" spcFirstLastPara="1" rIns="0" wrap="square" tIns="0">
            <a:noAutofit/>
          </a:bodyPr>
          <a:lstStyle>
            <a:lvl1pPr lvl="0" algn="ctr">
              <a:spcBef>
                <a:spcPts val="0"/>
              </a:spcBef>
              <a:spcAft>
                <a:spcPts val="0"/>
              </a:spcAft>
              <a:buNone/>
              <a:defRPr sz="1000">
                <a:latin typeface="DM Sans"/>
                <a:ea typeface="DM Sans"/>
                <a:cs typeface="DM Sans"/>
                <a:sym typeface="DM Sans"/>
              </a:defRPr>
            </a:lvl1pPr>
            <a:lvl2pPr lvl="1" algn="ctr">
              <a:spcBef>
                <a:spcPts val="0"/>
              </a:spcBef>
              <a:spcAft>
                <a:spcPts val="0"/>
              </a:spcAft>
              <a:buClr>
                <a:schemeClr val="lt1"/>
              </a:buClr>
              <a:buSzPts val="1000"/>
              <a:buFont typeface="DM Sans"/>
              <a:buNone/>
              <a:defRPr sz="1000">
                <a:latin typeface="DM Sans"/>
                <a:ea typeface="DM Sans"/>
                <a:cs typeface="DM Sans"/>
                <a:sym typeface="DM Sans"/>
              </a:defRPr>
            </a:lvl2pPr>
            <a:lvl3pPr lvl="2" algn="ctr">
              <a:spcBef>
                <a:spcPts val="0"/>
              </a:spcBef>
              <a:spcAft>
                <a:spcPts val="0"/>
              </a:spcAft>
              <a:buClr>
                <a:schemeClr val="lt1"/>
              </a:buClr>
              <a:buSzPts val="1000"/>
              <a:buFont typeface="DM Sans"/>
              <a:buNone/>
              <a:defRPr sz="1000">
                <a:latin typeface="DM Sans"/>
                <a:ea typeface="DM Sans"/>
                <a:cs typeface="DM Sans"/>
                <a:sym typeface="DM Sans"/>
              </a:defRPr>
            </a:lvl3pPr>
            <a:lvl4pPr lvl="3" algn="ctr">
              <a:spcBef>
                <a:spcPts val="0"/>
              </a:spcBef>
              <a:spcAft>
                <a:spcPts val="0"/>
              </a:spcAft>
              <a:buClr>
                <a:schemeClr val="lt1"/>
              </a:buClr>
              <a:buSzPts val="1000"/>
              <a:buFont typeface="DM Sans"/>
              <a:buNone/>
              <a:defRPr sz="1000">
                <a:latin typeface="DM Sans"/>
                <a:ea typeface="DM Sans"/>
                <a:cs typeface="DM Sans"/>
                <a:sym typeface="DM Sans"/>
              </a:defRPr>
            </a:lvl4pPr>
            <a:lvl5pPr lvl="4" algn="ctr">
              <a:spcBef>
                <a:spcPts val="0"/>
              </a:spcBef>
              <a:spcAft>
                <a:spcPts val="0"/>
              </a:spcAft>
              <a:buClr>
                <a:schemeClr val="lt1"/>
              </a:buClr>
              <a:buSzPts val="1000"/>
              <a:buFont typeface="DM Sans"/>
              <a:buNone/>
              <a:defRPr sz="1000">
                <a:latin typeface="DM Sans"/>
                <a:ea typeface="DM Sans"/>
                <a:cs typeface="DM Sans"/>
                <a:sym typeface="DM Sans"/>
              </a:defRPr>
            </a:lvl5pPr>
            <a:lvl6pPr lvl="5" algn="ctr">
              <a:spcBef>
                <a:spcPts val="0"/>
              </a:spcBef>
              <a:spcAft>
                <a:spcPts val="0"/>
              </a:spcAft>
              <a:buClr>
                <a:schemeClr val="lt1"/>
              </a:buClr>
              <a:buSzPts val="1000"/>
              <a:buFont typeface="DM Sans"/>
              <a:buNone/>
              <a:defRPr sz="1000">
                <a:latin typeface="DM Sans"/>
                <a:ea typeface="DM Sans"/>
                <a:cs typeface="DM Sans"/>
                <a:sym typeface="DM Sans"/>
              </a:defRPr>
            </a:lvl6pPr>
            <a:lvl7pPr lvl="6" algn="ctr">
              <a:spcBef>
                <a:spcPts val="0"/>
              </a:spcBef>
              <a:spcAft>
                <a:spcPts val="0"/>
              </a:spcAft>
              <a:buClr>
                <a:schemeClr val="lt1"/>
              </a:buClr>
              <a:buSzPts val="1000"/>
              <a:buFont typeface="DM Sans"/>
              <a:buNone/>
              <a:defRPr sz="1000">
                <a:latin typeface="DM Sans"/>
                <a:ea typeface="DM Sans"/>
                <a:cs typeface="DM Sans"/>
                <a:sym typeface="DM Sans"/>
              </a:defRPr>
            </a:lvl7pPr>
            <a:lvl8pPr lvl="7" algn="ctr">
              <a:spcBef>
                <a:spcPts val="0"/>
              </a:spcBef>
              <a:spcAft>
                <a:spcPts val="0"/>
              </a:spcAft>
              <a:buClr>
                <a:schemeClr val="lt1"/>
              </a:buClr>
              <a:buSzPts val="1000"/>
              <a:buFont typeface="DM Sans"/>
              <a:buNone/>
              <a:defRPr sz="1000">
                <a:latin typeface="DM Sans"/>
                <a:ea typeface="DM Sans"/>
                <a:cs typeface="DM Sans"/>
                <a:sym typeface="DM Sans"/>
              </a:defRPr>
            </a:lvl8pPr>
            <a:lvl9pPr lvl="8" algn="ctr">
              <a:spcBef>
                <a:spcPts val="0"/>
              </a:spcBef>
              <a:spcAft>
                <a:spcPts val="0"/>
              </a:spcAft>
              <a:buClr>
                <a:schemeClr val="lt1"/>
              </a:buClr>
              <a:buSzPts val="1000"/>
              <a:buFont typeface="DM Sans"/>
              <a:buNone/>
              <a:defRPr sz="1000">
                <a:latin typeface="DM Sans"/>
                <a:ea typeface="DM Sans"/>
                <a:cs typeface="DM Sans"/>
                <a:sym typeface="DM Sans"/>
              </a:defRPr>
            </a:lvl9pPr>
          </a:lstStyle>
          <a:p/>
        </p:txBody>
      </p:sp>
      <p:sp>
        <p:nvSpPr>
          <p:cNvPr id="322" name="Google Shape;322;p24"/>
          <p:cNvSpPr txBox="1"/>
          <p:nvPr>
            <p:ph idx="4" type="subTitle"/>
          </p:nvPr>
        </p:nvSpPr>
        <p:spPr>
          <a:xfrm>
            <a:off x="3321150" y="3953475"/>
            <a:ext cx="2501700" cy="730200"/>
          </a:xfrm>
          <a:prstGeom prst="rect">
            <a:avLst/>
          </a:prstGeom>
        </p:spPr>
        <p:txBody>
          <a:bodyPr anchorCtr="0" anchor="t" bIns="0" lIns="0" spcFirstLastPara="1" rIns="0" wrap="square" tIns="0">
            <a:noAutofit/>
          </a:bodyPr>
          <a:lstStyle>
            <a:lvl1pPr lvl="0" algn="ctr">
              <a:spcBef>
                <a:spcPts val="0"/>
              </a:spcBef>
              <a:spcAft>
                <a:spcPts val="0"/>
              </a:spcAft>
              <a:buNone/>
              <a:defRPr sz="1000">
                <a:latin typeface="DM Sans"/>
                <a:ea typeface="DM Sans"/>
                <a:cs typeface="DM Sans"/>
                <a:sym typeface="DM Sans"/>
              </a:defRPr>
            </a:lvl1pPr>
            <a:lvl2pPr lvl="1" algn="ctr">
              <a:spcBef>
                <a:spcPts val="0"/>
              </a:spcBef>
              <a:spcAft>
                <a:spcPts val="0"/>
              </a:spcAft>
              <a:buClr>
                <a:schemeClr val="lt1"/>
              </a:buClr>
              <a:buSzPts val="1000"/>
              <a:buFont typeface="DM Sans"/>
              <a:buNone/>
              <a:defRPr sz="1000">
                <a:latin typeface="DM Sans"/>
                <a:ea typeface="DM Sans"/>
                <a:cs typeface="DM Sans"/>
                <a:sym typeface="DM Sans"/>
              </a:defRPr>
            </a:lvl2pPr>
            <a:lvl3pPr lvl="2" algn="ctr">
              <a:spcBef>
                <a:spcPts val="0"/>
              </a:spcBef>
              <a:spcAft>
                <a:spcPts val="0"/>
              </a:spcAft>
              <a:buClr>
                <a:schemeClr val="lt1"/>
              </a:buClr>
              <a:buSzPts val="1000"/>
              <a:buFont typeface="DM Sans"/>
              <a:buNone/>
              <a:defRPr sz="1000">
                <a:latin typeface="DM Sans"/>
                <a:ea typeface="DM Sans"/>
                <a:cs typeface="DM Sans"/>
                <a:sym typeface="DM Sans"/>
              </a:defRPr>
            </a:lvl3pPr>
            <a:lvl4pPr lvl="3" algn="ctr">
              <a:spcBef>
                <a:spcPts val="0"/>
              </a:spcBef>
              <a:spcAft>
                <a:spcPts val="0"/>
              </a:spcAft>
              <a:buClr>
                <a:schemeClr val="lt1"/>
              </a:buClr>
              <a:buSzPts val="1000"/>
              <a:buFont typeface="DM Sans"/>
              <a:buNone/>
              <a:defRPr sz="1000">
                <a:latin typeface="DM Sans"/>
                <a:ea typeface="DM Sans"/>
                <a:cs typeface="DM Sans"/>
                <a:sym typeface="DM Sans"/>
              </a:defRPr>
            </a:lvl4pPr>
            <a:lvl5pPr lvl="4" algn="ctr">
              <a:spcBef>
                <a:spcPts val="0"/>
              </a:spcBef>
              <a:spcAft>
                <a:spcPts val="0"/>
              </a:spcAft>
              <a:buClr>
                <a:schemeClr val="lt1"/>
              </a:buClr>
              <a:buSzPts val="1000"/>
              <a:buFont typeface="DM Sans"/>
              <a:buNone/>
              <a:defRPr sz="1000">
                <a:latin typeface="DM Sans"/>
                <a:ea typeface="DM Sans"/>
                <a:cs typeface="DM Sans"/>
                <a:sym typeface="DM Sans"/>
              </a:defRPr>
            </a:lvl5pPr>
            <a:lvl6pPr lvl="5" algn="ctr">
              <a:spcBef>
                <a:spcPts val="0"/>
              </a:spcBef>
              <a:spcAft>
                <a:spcPts val="0"/>
              </a:spcAft>
              <a:buClr>
                <a:schemeClr val="lt1"/>
              </a:buClr>
              <a:buSzPts val="1000"/>
              <a:buFont typeface="DM Sans"/>
              <a:buNone/>
              <a:defRPr sz="1000">
                <a:latin typeface="DM Sans"/>
                <a:ea typeface="DM Sans"/>
                <a:cs typeface="DM Sans"/>
                <a:sym typeface="DM Sans"/>
              </a:defRPr>
            </a:lvl6pPr>
            <a:lvl7pPr lvl="6" algn="ctr">
              <a:spcBef>
                <a:spcPts val="0"/>
              </a:spcBef>
              <a:spcAft>
                <a:spcPts val="0"/>
              </a:spcAft>
              <a:buClr>
                <a:schemeClr val="lt1"/>
              </a:buClr>
              <a:buSzPts val="1000"/>
              <a:buFont typeface="DM Sans"/>
              <a:buNone/>
              <a:defRPr sz="1000">
                <a:latin typeface="DM Sans"/>
                <a:ea typeface="DM Sans"/>
                <a:cs typeface="DM Sans"/>
                <a:sym typeface="DM Sans"/>
              </a:defRPr>
            </a:lvl7pPr>
            <a:lvl8pPr lvl="7" algn="ctr">
              <a:spcBef>
                <a:spcPts val="0"/>
              </a:spcBef>
              <a:spcAft>
                <a:spcPts val="0"/>
              </a:spcAft>
              <a:buClr>
                <a:schemeClr val="lt1"/>
              </a:buClr>
              <a:buSzPts val="1000"/>
              <a:buFont typeface="DM Sans"/>
              <a:buNone/>
              <a:defRPr sz="1000">
                <a:latin typeface="DM Sans"/>
                <a:ea typeface="DM Sans"/>
                <a:cs typeface="DM Sans"/>
                <a:sym typeface="DM Sans"/>
              </a:defRPr>
            </a:lvl8pPr>
            <a:lvl9pPr lvl="8" algn="ctr">
              <a:spcBef>
                <a:spcPts val="0"/>
              </a:spcBef>
              <a:spcAft>
                <a:spcPts val="0"/>
              </a:spcAft>
              <a:buClr>
                <a:schemeClr val="lt1"/>
              </a:buClr>
              <a:buSzPts val="1000"/>
              <a:buFont typeface="DM Sans"/>
              <a:buNone/>
              <a:defRPr sz="1000">
                <a:latin typeface="DM Sans"/>
                <a:ea typeface="DM Sans"/>
                <a:cs typeface="DM Sans"/>
                <a:sym typeface="DM Sans"/>
              </a:defRPr>
            </a:lvl9pPr>
          </a:lstStyle>
          <a:p/>
        </p:txBody>
      </p:sp>
      <p:sp>
        <p:nvSpPr>
          <p:cNvPr id="323" name="Google Shape;323;p24"/>
          <p:cNvSpPr/>
          <p:nvPr>
            <p:ph idx="5" type="pic"/>
          </p:nvPr>
        </p:nvSpPr>
        <p:spPr>
          <a:xfrm>
            <a:off x="447150" y="1418775"/>
            <a:ext cx="2064600" cy="2306100"/>
          </a:xfrm>
          <a:prstGeom prst="roundRect">
            <a:avLst>
              <a:gd fmla="val 15772" name="adj"/>
            </a:avLst>
          </a:prstGeom>
          <a:noFill/>
          <a:ln>
            <a:noFill/>
          </a:ln>
        </p:spPr>
      </p:sp>
      <p:sp>
        <p:nvSpPr>
          <p:cNvPr id="324" name="Google Shape;324;p24"/>
          <p:cNvSpPr/>
          <p:nvPr>
            <p:ph idx="6" type="pic"/>
          </p:nvPr>
        </p:nvSpPr>
        <p:spPr>
          <a:xfrm>
            <a:off x="6632250" y="1418775"/>
            <a:ext cx="2064600" cy="2306100"/>
          </a:xfrm>
          <a:prstGeom prst="roundRect">
            <a:avLst>
              <a:gd fmla="val 15772" name="adj"/>
            </a:avLst>
          </a:prstGeom>
          <a:noFill/>
          <a:ln>
            <a:noFill/>
          </a:ln>
        </p:spPr>
      </p:sp>
      <p:sp>
        <p:nvSpPr>
          <p:cNvPr id="325" name="Google Shape;325;p24"/>
          <p:cNvSpPr txBox="1"/>
          <p:nvPr>
            <p:ph idx="7"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700"/>
              <a:buFont typeface="DM Sans"/>
              <a:buNone/>
              <a:defRPr sz="700">
                <a:latin typeface="DM Sans"/>
                <a:ea typeface="DM Sans"/>
                <a:cs typeface="DM Sans"/>
                <a:sym typeface="DM Sans"/>
              </a:defRPr>
            </a:lvl1pPr>
            <a:lvl2pPr lvl="1">
              <a:spcBef>
                <a:spcPts val="0"/>
              </a:spcBef>
              <a:spcAft>
                <a:spcPts val="0"/>
              </a:spcAft>
              <a:buClr>
                <a:schemeClr val="lt1"/>
              </a:buClr>
              <a:buSzPts val="700"/>
              <a:buFont typeface="DM Sans"/>
              <a:buNone/>
              <a:defRPr sz="700">
                <a:latin typeface="DM Sans"/>
                <a:ea typeface="DM Sans"/>
                <a:cs typeface="DM Sans"/>
                <a:sym typeface="DM Sans"/>
              </a:defRPr>
            </a:lvl2pPr>
            <a:lvl3pPr lvl="2">
              <a:spcBef>
                <a:spcPts val="0"/>
              </a:spcBef>
              <a:spcAft>
                <a:spcPts val="0"/>
              </a:spcAft>
              <a:buClr>
                <a:schemeClr val="lt1"/>
              </a:buClr>
              <a:buSzPts val="700"/>
              <a:buFont typeface="DM Sans"/>
              <a:buNone/>
              <a:defRPr sz="700">
                <a:latin typeface="DM Sans"/>
                <a:ea typeface="DM Sans"/>
                <a:cs typeface="DM Sans"/>
                <a:sym typeface="DM Sans"/>
              </a:defRPr>
            </a:lvl3pPr>
            <a:lvl4pPr lvl="3">
              <a:spcBef>
                <a:spcPts val="0"/>
              </a:spcBef>
              <a:spcAft>
                <a:spcPts val="0"/>
              </a:spcAft>
              <a:buClr>
                <a:schemeClr val="lt1"/>
              </a:buClr>
              <a:buSzPts val="700"/>
              <a:buFont typeface="DM Sans"/>
              <a:buNone/>
              <a:defRPr sz="700">
                <a:latin typeface="DM Sans"/>
                <a:ea typeface="DM Sans"/>
                <a:cs typeface="DM Sans"/>
                <a:sym typeface="DM Sans"/>
              </a:defRPr>
            </a:lvl4pPr>
            <a:lvl5pPr lvl="4">
              <a:spcBef>
                <a:spcPts val="0"/>
              </a:spcBef>
              <a:spcAft>
                <a:spcPts val="0"/>
              </a:spcAft>
              <a:buClr>
                <a:schemeClr val="lt1"/>
              </a:buClr>
              <a:buSzPts val="700"/>
              <a:buFont typeface="DM Sans"/>
              <a:buNone/>
              <a:defRPr sz="700">
                <a:latin typeface="DM Sans"/>
                <a:ea typeface="DM Sans"/>
                <a:cs typeface="DM Sans"/>
                <a:sym typeface="DM Sans"/>
              </a:defRPr>
            </a:lvl5pPr>
            <a:lvl6pPr lvl="5">
              <a:spcBef>
                <a:spcPts val="0"/>
              </a:spcBef>
              <a:spcAft>
                <a:spcPts val="0"/>
              </a:spcAft>
              <a:buClr>
                <a:schemeClr val="lt1"/>
              </a:buClr>
              <a:buSzPts val="700"/>
              <a:buFont typeface="DM Sans"/>
              <a:buNone/>
              <a:defRPr sz="700">
                <a:latin typeface="DM Sans"/>
                <a:ea typeface="DM Sans"/>
                <a:cs typeface="DM Sans"/>
                <a:sym typeface="DM Sans"/>
              </a:defRPr>
            </a:lvl6pPr>
            <a:lvl7pPr lvl="6">
              <a:spcBef>
                <a:spcPts val="0"/>
              </a:spcBef>
              <a:spcAft>
                <a:spcPts val="0"/>
              </a:spcAft>
              <a:buClr>
                <a:schemeClr val="lt1"/>
              </a:buClr>
              <a:buSzPts val="700"/>
              <a:buFont typeface="DM Sans"/>
              <a:buNone/>
              <a:defRPr sz="700">
                <a:latin typeface="DM Sans"/>
                <a:ea typeface="DM Sans"/>
                <a:cs typeface="DM Sans"/>
                <a:sym typeface="DM Sans"/>
              </a:defRPr>
            </a:lvl7pPr>
            <a:lvl8pPr lvl="7">
              <a:spcBef>
                <a:spcPts val="0"/>
              </a:spcBef>
              <a:spcAft>
                <a:spcPts val="0"/>
              </a:spcAft>
              <a:buClr>
                <a:schemeClr val="lt1"/>
              </a:buClr>
              <a:buSzPts val="700"/>
              <a:buFont typeface="DM Sans"/>
              <a:buNone/>
              <a:defRPr sz="700">
                <a:latin typeface="DM Sans"/>
                <a:ea typeface="DM Sans"/>
                <a:cs typeface="DM Sans"/>
                <a:sym typeface="DM Sans"/>
              </a:defRPr>
            </a:lvl8pPr>
            <a:lvl9pPr lvl="8">
              <a:spcBef>
                <a:spcPts val="0"/>
              </a:spcBef>
              <a:spcAft>
                <a:spcPts val="0"/>
              </a:spcAft>
              <a:buClr>
                <a:schemeClr val="lt1"/>
              </a:buClr>
              <a:buSzPts val="700"/>
              <a:buFont typeface="DM Sans"/>
              <a:buNone/>
              <a:defRPr sz="700">
                <a:latin typeface="DM Sans"/>
                <a:ea typeface="DM Sans"/>
                <a:cs typeface="DM Sans"/>
                <a:sym typeface="DM Sans"/>
              </a:defRPr>
            </a:lvl9pPr>
          </a:lstStyle>
          <a:p/>
        </p:txBody>
      </p:sp>
      <p:sp>
        <p:nvSpPr>
          <p:cNvPr id="326" name="Google Shape;326;p24"/>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lt1"/>
                </a:solidFill>
                <a:latin typeface="DM Sans"/>
                <a:ea typeface="DM Sans"/>
                <a:cs typeface="DM Sans"/>
                <a:sym typeface="DM Sans"/>
              </a:rPr>
              <a:t>‹#›</a:t>
            </a:fld>
            <a:endParaRPr sz="700">
              <a:solidFill>
                <a:schemeClr val="lt1"/>
              </a:solidFill>
              <a:latin typeface="DM Sans"/>
              <a:ea typeface="DM Sans"/>
              <a:cs typeface="DM Sans"/>
              <a:sym typeface="DM Sans"/>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points">
  <p:cSld name="CUSTOM_1_1_1_1">
    <p:spTree>
      <p:nvGrpSpPr>
        <p:cNvPr id="327" name="Shape 327"/>
        <p:cNvGrpSpPr/>
        <p:nvPr/>
      </p:nvGrpSpPr>
      <p:grpSpPr>
        <a:xfrm>
          <a:off x="0" y="0"/>
          <a:ext cx="0" cy="0"/>
          <a:chOff x="0" y="0"/>
          <a:chExt cx="0" cy="0"/>
        </a:xfrm>
      </p:grpSpPr>
      <p:sp>
        <p:nvSpPr>
          <p:cNvPr id="328" name="Google Shape;328;p25"/>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329" name="Google Shape;329;p25"/>
          <p:cNvSpPr txBox="1"/>
          <p:nvPr>
            <p:ph type="title"/>
          </p:nvPr>
        </p:nvSpPr>
        <p:spPr>
          <a:xfrm>
            <a:off x="228600" y="460100"/>
            <a:ext cx="8686800" cy="587700"/>
          </a:xfrm>
          <a:prstGeom prst="rect">
            <a:avLst/>
          </a:prstGeom>
        </p:spPr>
        <p:txBody>
          <a:bodyPr anchorCtr="0" anchor="t" bIns="91425" lIns="91425" spcFirstLastPara="1" rIns="91425" wrap="square" tIns="0">
            <a:spAutoFit/>
          </a:bodyPr>
          <a:lstStyle>
            <a:lvl1pPr lvl="0" algn="ctr">
              <a:lnSpc>
                <a:spcPct val="70000"/>
              </a:lnSpc>
              <a:spcBef>
                <a:spcPts val="0"/>
              </a:spcBef>
              <a:spcAft>
                <a:spcPts val="0"/>
              </a:spcAft>
              <a:buNone/>
              <a:defRPr sz="2800"/>
            </a:lvl1pPr>
            <a:lvl2pPr lvl="1">
              <a:lnSpc>
                <a:spcPct val="115000"/>
              </a:lnSpc>
              <a:spcBef>
                <a:spcPts val="0"/>
              </a:spcBef>
              <a:spcAft>
                <a:spcPts val="0"/>
              </a:spcAft>
              <a:buNone/>
              <a:defRPr sz="2800"/>
            </a:lvl2pPr>
            <a:lvl3pPr lvl="2">
              <a:lnSpc>
                <a:spcPct val="115000"/>
              </a:lnSpc>
              <a:spcBef>
                <a:spcPts val="0"/>
              </a:spcBef>
              <a:spcAft>
                <a:spcPts val="0"/>
              </a:spcAft>
              <a:buNone/>
              <a:defRPr sz="2800"/>
            </a:lvl3pPr>
            <a:lvl4pPr lvl="3">
              <a:lnSpc>
                <a:spcPct val="115000"/>
              </a:lnSpc>
              <a:spcBef>
                <a:spcPts val="0"/>
              </a:spcBef>
              <a:spcAft>
                <a:spcPts val="0"/>
              </a:spcAft>
              <a:buNone/>
              <a:defRPr sz="2800"/>
            </a:lvl4pPr>
            <a:lvl5pPr lvl="4">
              <a:lnSpc>
                <a:spcPct val="115000"/>
              </a:lnSpc>
              <a:spcBef>
                <a:spcPts val="0"/>
              </a:spcBef>
              <a:spcAft>
                <a:spcPts val="0"/>
              </a:spcAft>
              <a:buNone/>
              <a:defRPr sz="2800"/>
            </a:lvl5pPr>
            <a:lvl6pPr lvl="5">
              <a:lnSpc>
                <a:spcPct val="115000"/>
              </a:lnSpc>
              <a:spcBef>
                <a:spcPts val="0"/>
              </a:spcBef>
              <a:spcAft>
                <a:spcPts val="0"/>
              </a:spcAft>
              <a:buNone/>
              <a:defRPr sz="2800"/>
            </a:lvl6pPr>
            <a:lvl7pPr lvl="6">
              <a:lnSpc>
                <a:spcPct val="115000"/>
              </a:lnSpc>
              <a:spcBef>
                <a:spcPts val="0"/>
              </a:spcBef>
              <a:spcAft>
                <a:spcPts val="0"/>
              </a:spcAft>
              <a:buNone/>
              <a:defRPr sz="2800"/>
            </a:lvl7pPr>
            <a:lvl8pPr lvl="7">
              <a:lnSpc>
                <a:spcPct val="115000"/>
              </a:lnSpc>
              <a:spcBef>
                <a:spcPts val="0"/>
              </a:spcBef>
              <a:spcAft>
                <a:spcPts val="0"/>
              </a:spcAft>
              <a:buNone/>
              <a:defRPr sz="2800"/>
            </a:lvl8pPr>
            <a:lvl9pPr lvl="8">
              <a:lnSpc>
                <a:spcPct val="115000"/>
              </a:lnSpc>
              <a:spcBef>
                <a:spcPts val="0"/>
              </a:spcBef>
              <a:spcAft>
                <a:spcPts val="0"/>
              </a:spcAft>
              <a:buNone/>
              <a:defRPr sz="2800"/>
            </a:lvl9pPr>
          </a:lstStyle>
          <a:p/>
        </p:txBody>
      </p:sp>
      <p:sp>
        <p:nvSpPr>
          <p:cNvPr id="330" name="Google Shape;330;p25"/>
          <p:cNvSpPr txBox="1"/>
          <p:nvPr>
            <p:ph idx="2" type="subTitle"/>
          </p:nvPr>
        </p:nvSpPr>
        <p:spPr>
          <a:xfrm>
            <a:off x="228600" y="3953475"/>
            <a:ext cx="2501700" cy="730200"/>
          </a:xfrm>
          <a:prstGeom prst="rect">
            <a:avLst/>
          </a:prstGeom>
        </p:spPr>
        <p:txBody>
          <a:bodyPr anchorCtr="0" anchor="t" bIns="0" lIns="0" spcFirstLastPara="1" rIns="0" wrap="square" tIns="0">
            <a:noAutofit/>
          </a:bodyPr>
          <a:lstStyle>
            <a:lvl1pPr lvl="0" algn="ctr">
              <a:spcBef>
                <a:spcPts val="0"/>
              </a:spcBef>
              <a:spcAft>
                <a:spcPts val="0"/>
              </a:spcAft>
              <a:buNone/>
              <a:defRPr sz="1000">
                <a:latin typeface="DM Sans"/>
                <a:ea typeface="DM Sans"/>
                <a:cs typeface="DM Sans"/>
                <a:sym typeface="DM Sans"/>
              </a:defRPr>
            </a:lvl1pPr>
            <a:lvl2pPr lvl="1" algn="ctr">
              <a:spcBef>
                <a:spcPts val="0"/>
              </a:spcBef>
              <a:spcAft>
                <a:spcPts val="0"/>
              </a:spcAft>
              <a:buClr>
                <a:schemeClr val="lt1"/>
              </a:buClr>
              <a:buSzPts val="1000"/>
              <a:buFont typeface="DM Sans"/>
              <a:buNone/>
              <a:defRPr sz="1000">
                <a:latin typeface="DM Sans"/>
                <a:ea typeface="DM Sans"/>
                <a:cs typeface="DM Sans"/>
                <a:sym typeface="DM Sans"/>
              </a:defRPr>
            </a:lvl2pPr>
            <a:lvl3pPr lvl="2" algn="ctr">
              <a:spcBef>
                <a:spcPts val="0"/>
              </a:spcBef>
              <a:spcAft>
                <a:spcPts val="0"/>
              </a:spcAft>
              <a:buClr>
                <a:schemeClr val="lt1"/>
              </a:buClr>
              <a:buSzPts val="1000"/>
              <a:buFont typeface="DM Sans"/>
              <a:buNone/>
              <a:defRPr sz="1000">
                <a:latin typeface="DM Sans"/>
                <a:ea typeface="DM Sans"/>
                <a:cs typeface="DM Sans"/>
                <a:sym typeface="DM Sans"/>
              </a:defRPr>
            </a:lvl3pPr>
            <a:lvl4pPr lvl="3" algn="ctr">
              <a:spcBef>
                <a:spcPts val="0"/>
              </a:spcBef>
              <a:spcAft>
                <a:spcPts val="0"/>
              </a:spcAft>
              <a:buClr>
                <a:schemeClr val="lt1"/>
              </a:buClr>
              <a:buSzPts val="1000"/>
              <a:buFont typeface="DM Sans"/>
              <a:buNone/>
              <a:defRPr sz="1000">
                <a:latin typeface="DM Sans"/>
                <a:ea typeface="DM Sans"/>
                <a:cs typeface="DM Sans"/>
                <a:sym typeface="DM Sans"/>
              </a:defRPr>
            </a:lvl4pPr>
            <a:lvl5pPr lvl="4" algn="ctr">
              <a:spcBef>
                <a:spcPts val="0"/>
              </a:spcBef>
              <a:spcAft>
                <a:spcPts val="0"/>
              </a:spcAft>
              <a:buClr>
                <a:schemeClr val="lt1"/>
              </a:buClr>
              <a:buSzPts val="1000"/>
              <a:buFont typeface="DM Sans"/>
              <a:buNone/>
              <a:defRPr sz="1000">
                <a:latin typeface="DM Sans"/>
                <a:ea typeface="DM Sans"/>
                <a:cs typeface="DM Sans"/>
                <a:sym typeface="DM Sans"/>
              </a:defRPr>
            </a:lvl5pPr>
            <a:lvl6pPr lvl="5" algn="ctr">
              <a:spcBef>
                <a:spcPts val="0"/>
              </a:spcBef>
              <a:spcAft>
                <a:spcPts val="0"/>
              </a:spcAft>
              <a:buClr>
                <a:schemeClr val="lt1"/>
              </a:buClr>
              <a:buSzPts val="1000"/>
              <a:buFont typeface="DM Sans"/>
              <a:buNone/>
              <a:defRPr sz="1000">
                <a:latin typeface="DM Sans"/>
                <a:ea typeface="DM Sans"/>
                <a:cs typeface="DM Sans"/>
                <a:sym typeface="DM Sans"/>
              </a:defRPr>
            </a:lvl6pPr>
            <a:lvl7pPr lvl="6" algn="ctr">
              <a:spcBef>
                <a:spcPts val="0"/>
              </a:spcBef>
              <a:spcAft>
                <a:spcPts val="0"/>
              </a:spcAft>
              <a:buClr>
                <a:schemeClr val="lt1"/>
              </a:buClr>
              <a:buSzPts val="1000"/>
              <a:buFont typeface="DM Sans"/>
              <a:buNone/>
              <a:defRPr sz="1000">
                <a:latin typeface="DM Sans"/>
                <a:ea typeface="DM Sans"/>
                <a:cs typeface="DM Sans"/>
                <a:sym typeface="DM Sans"/>
              </a:defRPr>
            </a:lvl7pPr>
            <a:lvl8pPr lvl="7" algn="ctr">
              <a:spcBef>
                <a:spcPts val="0"/>
              </a:spcBef>
              <a:spcAft>
                <a:spcPts val="0"/>
              </a:spcAft>
              <a:buClr>
                <a:schemeClr val="lt1"/>
              </a:buClr>
              <a:buSzPts val="1000"/>
              <a:buFont typeface="DM Sans"/>
              <a:buNone/>
              <a:defRPr sz="1000">
                <a:latin typeface="DM Sans"/>
                <a:ea typeface="DM Sans"/>
                <a:cs typeface="DM Sans"/>
                <a:sym typeface="DM Sans"/>
              </a:defRPr>
            </a:lvl8pPr>
            <a:lvl9pPr lvl="8" algn="ctr">
              <a:spcBef>
                <a:spcPts val="0"/>
              </a:spcBef>
              <a:spcAft>
                <a:spcPts val="0"/>
              </a:spcAft>
              <a:buClr>
                <a:schemeClr val="lt1"/>
              </a:buClr>
              <a:buSzPts val="1000"/>
              <a:buFont typeface="DM Sans"/>
              <a:buNone/>
              <a:defRPr sz="1000">
                <a:latin typeface="DM Sans"/>
                <a:ea typeface="DM Sans"/>
                <a:cs typeface="DM Sans"/>
                <a:sym typeface="DM Sans"/>
              </a:defRPr>
            </a:lvl9pPr>
          </a:lstStyle>
          <a:p/>
        </p:txBody>
      </p:sp>
      <p:sp>
        <p:nvSpPr>
          <p:cNvPr id="331" name="Google Shape;331;p25"/>
          <p:cNvSpPr txBox="1"/>
          <p:nvPr>
            <p:ph idx="3" type="subTitle"/>
          </p:nvPr>
        </p:nvSpPr>
        <p:spPr>
          <a:xfrm>
            <a:off x="6413700" y="3953475"/>
            <a:ext cx="2501700" cy="730200"/>
          </a:xfrm>
          <a:prstGeom prst="rect">
            <a:avLst/>
          </a:prstGeom>
        </p:spPr>
        <p:txBody>
          <a:bodyPr anchorCtr="0" anchor="t" bIns="0" lIns="0" spcFirstLastPara="1" rIns="0" wrap="square" tIns="0">
            <a:noAutofit/>
          </a:bodyPr>
          <a:lstStyle>
            <a:lvl1pPr lvl="0" algn="ctr">
              <a:spcBef>
                <a:spcPts val="0"/>
              </a:spcBef>
              <a:spcAft>
                <a:spcPts val="0"/>
              </a:spcAft>
              <a:buNone/>
              <a:defRPr sz="1000">
                <a:latin typeface="DM Sans"/>
                <a:ea typeface="DM Sans"/>
                <a:cs typeface="DM Sans"/>
                <a:sym typeface="DM Sans"/>
              </a:defRPr>
            </a:lvl1pPr>
            <a:lvl2pPr lvl="1" algn="ctr">
              <a:spcBef>
                <a:spcPts val="0"/>
              </a:spcBef>
              <a:spcAft>
                <a:spcPts val="0"/>
              </a:spcAft>
              <a:buClr>
                <a:schemeClr val="lt1"/>
              </a:buClr>
              <a:buSzPts val="1000"/>
              <a:buFont typeface="DM Sans"/>
              <a:buNone/>
              <a:defRPr sz="1000">
                <a:latin typeface="DM Sans"/>
                <a:ea typeface="DM Sans"/>
                <a:cs typeface="DM Sans"/>
                <a:sym typeface="DM Sans"/>
              </a:defRPr>
            </a:lvl2pPr>
            <a:lvl3pPr lvl="2" algn="ctr">
              <a:spcBef>
                <a:spcPts val="0"/>
              </a:spcBef>
              <a:spcAft>
                <a:spcPts val="0"/>
              </a:spcAft>
              <a:buClr>
                <a:schemeClr val="lt1"/>
              </a:buClr>
              <a:buSzPts val="1000"/>
              <a:buFont typeface="DM Sans"/>
              <a:buNone/>
              <a:defRPr sz="1000">
                <a:latin typeface="DM Sans"/>
                <a:ea typeface="DM Sans"/>
                <a:cs typeface="DM Sans"/>
                <a:sym typeface="DM Sans"/>
              </a:defRPr>
            </a:lvl3pPr>
            <a:lvl4pPr lvl="3" algn="ctr">
              <a:spcBef>
                <a:spcPts val="0"/>
              </a:spcBef>
              <a:spcAft>
                <a:spcPts val="0"/>
              </a:spcAft>
              <a:buClr>
                <a:schemeClr val="lt1"/>
              </a:buClr>
              <a:buSzPts val="1000"/>
              <a:buFont typeface="DM Sans"/>
              <a:buNone/>
              <a:defRPr sz="1000">
                <a:latin typeface="DM Sans"/>
                <a:ea typeface="DM Sans"/>
                <a:cs typeface="DM Sans"/>
                <a:sym typeface="DM Sans"/>
              </a:defRPr>
            </a:lvl4pPr>
            <a:lvl5pPr lvl="4" algn="ctr">
              <a:spcBef>
                <a:spcPts val="0"/>
              </a:spcBef>
              <a:spcAft>
                <a:spcPts val="0"/>
              </a:spcAft>
              <a:buClr>
                <a:schemeClr val="lt1"/>
              </a:buClr>
              <a:buSzPts val="1000"/>
              <a:buFont typeface="DM Sans"/>
              <a:buNone/>
              <a:defRPr sz="1000">
                <a:latin typeface="DM Sans"/>
                <a:ea typeface="DM Sans"/>
                <a:cs typeface="DM Sans"/>
                <a:sym typeface="DM Sans"/>
              </a:defRPr>
            </a:lvl5pPr>
            <a:lvl6pPr lvl="5" algn="ctr">
              <a:spcBef>
                <a:spcPts val="0"/>
              </a:spcBef>
              <a:spcAft>
                <a:spcPts val="0"/>
              </a:spcAft>
              <a:buClr>
                <a:schemeClr val="lt1"/>
              </a:buClr>
              <a:buSzPts val="1000"/>
              <a:buFont typeface="DM Sans"/>
              <a:buNone/>
              <a:defRPr sz="1000">
                <a:latin typeface="DM Sans"/>
                <a:ea typeface="DM Sans"/>
                <a:cs typeface="DM Sans"/>
                <a:sym typeface="DM Sans"/>
              </a:defRPr>
            </a:lvl6pPr>
            <a:lvl7pPr lvl="6" algn="ctr">
              <a:spcBef>
                <a:spcPts val="0"/>
              </a:spcBef>
              <a:spcAft>
                <a:spcPts val="0"/>
              </a:spcAft>
              <a:buClr>
                <a:schemeClr val="lt1"/>
              </a:buClr>
              <a:buSzPts val="1000"/>
              <a:buFont typeface="DM Sans"/>
              <a:buNone/>
              <a:defRPr sz="1000">
                <a:latin typeface="DM Sans"/>
                <a:ea typeface="DM Sans"/>
                <a:cs typeface="DM Sans"/>
                <a:sym typeface="DM Sans"/>
              </a:defRPr>
            </a:lvl7pPr>
            <a:lvl8pPr lvl="7" algn="ctr">
              <a:spcBef>
                <a:spcPts val="0"/>
              </a:spcBef>
              <a:spcAft>
                <a:spcPts val="0"/>
              </a:spcAft>
              <a:buClr>
                <a:schemeClr val="lt1"/>
              </a:buClr>
              <a:buSzPts val="1000"/>
              <a:buFont typeface="DM Sans"/>
              <a:buNone/>
              <a:defRPr sz="1000">
                <a:latin typeface="DM Sans"/>
                <a:ea typeface="DM Sans"/>
                <a:cs typeface="DM Sans"/>
                <a:sym typeface="DM Sans"/>
              </a:defRPr>
            </a:lvl8pPr>
            <a:lvl9pPr lvl="8" algn="ctr">
              <a:spcBef>
                <a:spcPts val="0"/>
              </a:spcBef>
              <a:spcAft>
                <a:spcPts val="0"/>
              </a:spcAft>
              <a:buClr>
                <a:schemeClr val="lt1"/>
              </a:buClr>
              <a:buSzPts val="1000"/>
              <a:buFont typeface="DM Sans"/>
              <a:buNone/>
              <a:defRPr sz="1000">
                <a:latin typeface="DM Sans"/>
                <a:ea typeface="DM Sans"/>
                <a:cs typeface="DM Sans"/>
                <a:sym typeface="DM Sans"/>
              </a:defRPr>
            </a:lvl9pPr>
          </a:lstStyle>
          <a:p/>
        </p:txBody>
      </p:sp>
      <p:sp>
        <p:nvSpPr>
          <p:cNvPr id="332" name="Google Shape;332;p25"/>
          <p:cNvSpPr txBox="1"/>
          <p:nvPr>
            <p:ph idx="4" type="subTitle"/>
          </p:nvPr>
        </p:nvSpPr>
        <p:spPr>
          <a:xfrm>
            <a:off x="3321150" y="3953475"/>
            <a:ext cx="2501700" cy="730200"/>
          </a:xfrm>
          <a:prstGeom prst="rect">
            <a:avLst/>
          </a:prstGeom>
        </p:spPr>
        <p:txBody>
          <a:bodyPr anchorCtr="0" anchor="t" bIns="0" lIns="0" spcFirstLastPara="1" rIns="0" wrap="square" tIns="0">
            <a:noAutofit/>
          </a:bodyPr>
          <a:lstStyle>
            <a:lvl1pPr lvl="0" algn="ctr">
              <a:spcBef>
                <a:spcPts val="0"/>
              </a:spcBef>
              <a:spcAft>
                <a:spcPts val="0"/>
              </a:spcAft>
              <a:buNone/>
              <a:defRPr sz="1000">
                <a:latin typeface="DM Sans"/>
                <a:ea typeface="DM Sans"/>
                <a:cs typeface="DM Sans"/>
                <a:sym typeface="DM Sans"/>
              </a:defRPr>
            </a:lvl1pPr>
            <a:lvl2pPr lvl="1" algn="ctr">
              <a:spcBef>
                <a:spcPts val="0"/>
              </a:spcBef>
              <a:spcAft>
                <a:spcPts val="0"/>
              </a:spcAft>
              <a:buClr>
                <a:schemeClr val="lt1"/>
              </a:buClr>
              <a:buSzPts val="1000"/>
              <a:buFont typeface="DM Sans"/>
              <a:buNone/>
              <a:defRPr sz="1000">
                <a:latin typeface="DM Sans"/>
                <a:ea typeface="DM Sans"/>
                <a:cs typeface="DM Sans"/>
                <a:sym typeface="DM Sans"/>
              </a:defRPr>
            </a:lvl2pPr>
            <a:lvl3pPr lvl="2" algn="ctr">
              <a:spcBef>
                <a:spcPts val="0"/>
              </a:spcBef>
              <a:spcAft>
                <a:spcPts val="0"/>
              </a:spcAft>
              <a:buClr>
                <a:schemeClr val="lt1"/>
              </a:buClr>
              <a:buSzPts val="1000"/>
              <a:buFont typeface="DM Sans"/>
              <a:buNone/>
              <a:defRPr sz="1000">
                <a:latin typeface="DM Sans"/>
                <a:ea typeface="DM Sans"/>
                <a:cs typeface="DM Sans"/>
                <a:sym typeface="DM Sans"/>
              </a:defRPr>
            </a:lvl3pPr>
            <a:lvl4pPr lvl="3" algn="ctr">
              <a:spcBef>
                <a:spcPts val="0"/>
              </a:spcBef>
              <a:spcAft>
                <a:spcPts val="0"/>
              </a:spcAft>
              <a:buClr>
                <a:schemeClr val="lt1"/>
              </a:buClr>
              <a:buSzPts val="1000"/>
              <a:buFont typeface="DM Sans"/>
              <a:buNone/>
              <a:defRPr sz="1000">
                <a:latin typeface="DM Sans"/>
                <a:ea typeface="DM Sans"/>
                <a:cs typeface="DM Sans"/>
                <a:sym typeface="DM Sans"/>
              </a:defRPr>
            </a:lvl4pPr>
            <a:lvl5pPr lvl="4" algn="ctr">
              <a:spcBef>
                <a:spcPts val="0"/>
              </a:spcBef>
              <a:spcAft>
                <a:spcPts val="0"/>
              </a:spcAft>
              <a:buClr>
                <a:schemeClr val="lt1"/>
              </a:buClr>
              <a:buSzPts val="1000"/>
              <a:buFont typeface="DM Sans"/>
              <a:buNone/>
              <a:defRPr sz="1000">
                <a:latin typeface="DM Sans"/>
                <a:ea typeface="DM Sans"/>
                <a:cs typeface="DM Sans"/>
                <a:sym typeface="DM Sans"/>
              </a:defRPr>
            </a:lvl5pPr>
            <a:lvl6pPr lvl="5" algn="ctr">
              <a:spcBef>
                <a:spcPts val="0"/>
              </a:spcBef>
              <a:spcAft>
                <a:spcPts val="0"/>
              </a:spcAft>
              <a:buClr>
                <a:schemeClr val="lt1"/>
              </a:buClr>
              <a:buSzPts val="1000"/>
              <a:buFont typeface="DM Sans"/>
              <a:buNone/>
              <a:defRPr sz="1000">
                <a:latin typeface="DM Sans"/>
                <a:ea typeface="DM Sans"/>
                <a:cs typeface="DM Sans"/>
                <a:sym typeface="DM Sans"/>
              </a:defRPr>
            </a:lvl6pPr>
            <a:lvl7pPr lvl="6" algn="ctr">
              <a:spcBef>
                <a:spcPts val="0"/>
              </a:spcBef>
              <a:spcAft>
                <a:spcPts val="0"/>
              </a:spcAft>
              <a:buClr>
                <a:schemeClr val="lt1"/>
              </a:buClr>
              <a:buSzPts val="1000"/>
              <a:buFont typeface="DM Sans"/>
              <a:buNone/>
              <a:defRPr sz="1000">
                <a:latin typeface="DM Sans"/>
                <a:ea typeface="DM Sans"/>
                <a:cs typeface="DM Sans"/>
                <a:sym typeface="DM Sans"/>
              </a:defRPr>
            </a:lvl7pPr>
            <a:lvl8pPr lvl="7" algn="ctr">
              <a:spcBef>
                <a:spcPts val="0"/>
              </a:spcBef>
              <a:spcAft>
                <a:spcPts val="0"/>
              </a:spcAft>
              <a:buClr>
                <a:schemeClr val="lt1"/>
              </a:buClr>
              <a:buSzPts val="1000"/>
              <a:buFont typeface="DM Sans"/>
              <a:buNone/>
              <a:defRPr sz="1000">
                <a:latin typeface="DM Sans"/>
                <a:ea typeface="DM Sans"/>
                <a:cs typeface="DM Sans"/>
                <a:sym typeface="DM Sans"/>
              </a:defRPr>
            </a:lvl8pPr>
            <a:lvl9pPr lvl="8" algn="ctr">
              <a:spcBef>
                <a:spcPts val="0"/>
              </a:spcBef>
              <a:spcAft>
                <a:spcPts val="0"/>
              </a:spcAft>
              <a:buClr>
                <a:schemeClr val="lt1"/>
              </a:buClr>
              <a:buSzPts val="1000"/>
              <a:buFont typeface="DM Sans"/>
              <a:buNone/>
              <a:defRPr sz="1000">
                <a:latin typeface="DM Sans"/>
                <a:ea typeface="DM Sans"/>
                <a:cs typeface="DM Sans"/>
                <a:sym typeface="DM Sans"/>
              </a:defRPr>
            </a:lvl9pPr>
          </a:lstStyle>
          <a:p/>
        </p:txBody>
      </p:sp>
      <p:sp>
        <p:nvSpPr>
          <p:cNvPr id="333" name="Google Shape;333;p25"/>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xt steps">
  <p:cSld name="CUSTOM_7_1_1_1_1_1_1_1_1_1_1_1_1_1_1_1_1_1">
    <p:spTree>
      <p:nvGrpSpPr>
        <p:cNvPr id="334" name="Shape 334"/>
        <p:cNvGrpSpPr/>
        <p:nvPr/>
      </p:nvGrpSpPr>
      <p:grpSpPr>
        <a:xfrm>
          <a:off x="0" y="0"/>
          <a:ext cx="0" cy="0"/>
          <a:chOff x="0" y="0"/>
          <a:chExt cx="0" cy="0"/>
        </a:xfrm>
      </p:grpSpPr>
      <p:sp>
        <p:nvSpPr>
          <p:cNvPr id="335" name="Google Shape;335;p26"/>
          <p:cNvSpPr txBox="1"/>
          <p:nvPr/>
        </p:nvSpPr>
        <p:spPr>
          <a:xfrm>
            <a:off x="8227900" y="4802400"/>
            <a:ext cx="687600" cy="212100"/>
          </a:xfrm>
          <a:prstGeom prst="rect">
            <a:avLst/>
          </a:prstGeom>
          <a:noFill/>
          <a:ln>
            <a:noFill/>
          </a:ln>
        </p:spPr>
        <p:txBody>
          <a:bodyPr anchorCtr="0" anchor="t" bIns="91425" lIns="0" spcFirstLastPara="1" rIns="0" wrap="square" tIns="91425">
            <a:noAutofit/>
          </a:bodyPr>
          <a:lstStyle/>
          <a:p>
            <a:pPr indent="0" lvl="0" marL="0" rtl="0" algn="r">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
        <p:nvSpPr>
          <p:cNvPr id="336" name="Google Shape;336;p26"/>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p:txBody>
      </p:sp>
      <p:sp>
        <p:nvSpPr>
          <p:cNvPr id="337" name="Google Shape;337;p26"/>
          <p:cNvSpPr txBox="1"/>
          <p:nvPr>
            <p:ph idx="2" type="subTitle"/>
          </p:nvPr>
        </p:nvSpPr>
        <p:spPr>
          <a:xfrm>
            <a:off x="4328700" y="392448"/>
            <a:ext cx="1526400" cy="385800"/>
          </a:xfrm>
          <a:prstGeom prst="rect">
            <a:avLst/>
          </a:prstGeom>
        </p:spPr>
        <p:txBody>
          <a:bodyPr anchorCtr="0" anchor="t" bIns="91425" lIns="0" spcFirstLastPara="1" rIns="91425" wrap="square" tIns="91425">
            <a:noAutofit/>
          </a:bodyPr>
          <a:lstStyle>
            <a:lvl1pPr lvl="0">
              <a:spcBef>
                <a:spcPts val="0"/>
              </a:spcBef>
              <a:spcAft>
                <a:spcPts val="0"/>
              </a:spcAft>
              <a:buNone/>
              <a:defRPr sz="1600"/>
            </a:lvl1pPr>
            <a:lvl2pPr lvl="1">
              <a:spcBef>
                <a:spcPts val="0"/>
              </a:spcBef>
              <a:spcAft>
                <a:spcPts val="0"/>
              </a:spcAft>
              <a:buClr>
                <a:schemeClr val="lt1"/>
              </a:buClr>
              <a:buSzPts val="1600"/>
              <a:buFont typeface="Forum"/>
              <a:buNone/>
              <a:defRPr sz="1600">
                <a:latin typeface="Forum"/>
                <a:ea typeface="Forum"/>
                <a:cs typeface="Forum"/>
                <a:sym typeface="Forum"/>
              </a:defRPr>
            </a:lvl2pPr>
            <a:lvl3pPr lvl="2">
              <a:spcBef>
                <a:spcPts val="0"/>
              </a:spcBef>
              <a:spcAft>
                <a:spcPts val="0"/>
              </a:spcAft>
              <a:buClr>
                <a:schemeClr val="lt1"/>
              </a:buClr>
              <a:buSzPts val="1600"/>
              <a:buFont typeface="Forum"/>
              <a:buNone/>
              <a:defRPr sz="1600">
                <a:latin typeface="Forum"/>
                <a:ea typeface="Forum"/>
                <a:cs typeface="Forum"/>
                <a:sym typeface="Forum"/>
              </a:defRPr>
            </a:lvl3pPr>
            <a:lvl4pPr lvl="3">
              <a:spcBef>
                <a:spcPts val="0"/>
              </a:spcBef>
              <a:spcAft>
                <a:spcPts val="0"/>
              </a:spcAft>
              <a:buClr>
                <a:schemeClr val="lt1"/>
              </a:buClr>
              <a:buSzPts val="1600"/>
              <a:buFont typeface="Forum"/>
              <a:buNone/>
              <a:defRPr sz="1600">
                <a:latin typeface="Forum"/>
                <a:ea typeface="Forum"/>
                <a:cs typeface="Forum"/>
                <a:sym typeface="Forum"/>
              </a:defRPr>
            </a:lvl4pPr>
            <a:lvl5pPr lvl="4">
              <a:spcBef>
                <a:spcPts val="0"/>
              </a:spcBef>
              <a:spcAft>
                <a:spcPts val="0"/>
              </a:spcAft>
              <a:buClr>
                <a:schemeClr val="lt1"/>
              </a:buClr>
              <a:buSzPts val="1600"/>
              <a:buFont typeface="Forum"/>
              <a:buNone/>
              <a:defRPr sz="1600">
                <a:latin typeface="Forum"/>
                <a:ea typeface="Forum"/>
                <a:cs typeface="Forum"/>
                <a:sym typeface="Forum"/>
              </a:defRPr>
            </a:lvl5pPr>
            <a:lvl6pPr lvl="5">
              <a:spcBef>
                <a:spcPts val="0"/>
              </a:spcBef>
              <a:spcAft>
                <a:spcPts val="0"/>
              </a:spcAft>
              <a:buClr>
                <a:schemeClr val="lt1"/>
              </a:buClr>
              <a:buSzPts val="1600"/>
              <a:buFont typeface="Forum"/>
              <a:buNone/>
              <a:defRPr sz="1600">
                <a:latin typeface="Forum"/>
                <a:ea typeface="Forum"/>
                <a:cs typeface="Forum"/>
                <a:sym typeface="Forum"/>
              </a:defRPr>
            </a:lvl6pPr>
            <a:lvl7pPr lvl="6">
              <a:spcBef>
                <a:spcPts val="0"/>
              </a:spcBef>
              <a:spcAft>
                <a:spcPts val="0"/>
              </a:spcAft>
              <a:buClr>
                <a:schemeClr val="lt1"/>
              </a:buClr>
              <a:buSzPts val="1600"/>
              <a:buFont typeface="Forum"/>
              <a:buNone/>
              <a:defRPr sz="1600">
                <a:latin typeface="Forum"/>
                <a:ea typeface="Forum"/>
                <a:cs typeface="Forum"/>
                <a:sym typeface="Forum"/>
              </a:defRPr>
            </a:lvl7pPr>
            <a:lvl8pPr lvl="7">
              <a:spcBef>
                <a:spcPts val="0"/>
              </a:spcBef>
              <a:spcAft>
                <a:spcPts val="0"/>
              </a:spcAft>
              <a:buClr>
                <a:schemeClr val="lt1"/>
              </a:buClr>
              <a:buSzPts val="1600"/>
              <a:buFont typeface="Forum"/>
              <a:buNone/>
              <a:defRPr sz="1600">
                <a:latin typeface="Forum"/>
                <a:ea typeface="Forum"/>
                <a:cs typeface="Forum"/>
                <a:sym typeface="Forum"/>
              </a:defRPr>
            </a:lvl8pPr>
            <a:lvl9pPr lvl="8">
              <a:spcBef>
                <a:spcPts val="0"/>
              </a:spcBef>
              <a:spcAft>
                <a:spcPts val="0"/>
              </a:spcAft>
              <a:buClr>
                <a:schemeClr val="lt1"/>
              </a:buClr>
              <a:buSzPts val="1600"/>
              <a:buFont typeface="Forum"/>
              <a:buNone/>
              <a:defRPr sz="1600">
                <a:latin typeface="Forum"/>
                <a:ea typeface="Forum"/>
                <a:cs typeface="Forum"/>
                <a:sym typeface="Forum"/>
              </a:defRPr>
            </a:lvl9pPr>
          </a:lstStyle>
          <a:p/>
        </p:txBody>
      </p:sp>
      <p:sp>
        <p:nvSpPr>
          <p:cNvPr id="338" name="Google Shape;338;p26"/>
          <p:cNvSpPr txBox="1"/>
          <p:nvPr>
            <p:ph idx="3" type="subTitle"/>
          </p:nvPr>
        </p:nvSpPr>
        <p:spPr>
          <a:xfrm>
            <a:off x="5987725" y="499551"/>
            <a:ext cx="2926200" cy="624600"/>
          </a:xfrm>
          <a:prstGeom prst="rect">
            <a:avLst/>
          </a:prstGeom>
        </p:spPr>
        <p:txBody>
          <a:bodyPr anchorCtr="0" anchor="t" bIns="91425" lIns="0" spcFirstLastPara="1" rIns="91425" wrap="square" tIns="0">
            <a:noAutofit/>
          </a:bodyPr>
          <a:lstStyle>
            <a:lvl1pPr lvl="0">
              <a:spcBef>
                <a:spcPts val="0"/>
              </a:spcBef>
              <a:spcAft>
                <a:spcPts val="0"/>
              </a:spcAft>
              <a:buNone/>
              <a:defRPr sz="1000">
                <a:latin typeface="DM Sans"/>
                <a:ea typeface="DM Sans"/>
                <a:cs typeface="DM Sans"/>
                <a:sym typeface="DM Sans"/>
              </a:defRPr>
            </a:lvl1pPr>
            <a:lvl2pPr lvl="1">
              <a:spcBef>
                <a:spcPts val="0"/>
              </a:spcBef>
              <a:spcAft>
                <a:spcPts val="0"/>
              </a:spcAft>
              <a:buClr>
                <a:schemeClr val="lt1"/>
              </a:buClr>
              <a:buSzPts val="1000"/>
              <a:buFont typeface="DM Sans"/>
              <a:buNone/>
              <a:defRPr sz="1000">
                <a:latin typeface="DM Sans"/>
                <a:ea typeface="DM Sans"/>
                <a:cs typeface="DM Sans"/>
                <a:sym typeface="DM Sans"/>
              </a:defRPr>
            </a:lvl2pPr>
            <a:lvl3pPr lvl="2">
              <a:spcBef>
                <a:spcPts val="0"/>
              </a:spcBef>
              <a:spcAft>
                <a:spcPts val="0"/>
              </a:spcAft>
              <a:buClr>
                <a:schemeClr val="lt1"/>
              </a:buClr>
              <a:buSzPts val="1000"/>
              <a:buFont typeface="DM Sans"/>
              <a:buNone/>
              <a:defRPr sz="1000">
                <a:latin typeface="DM Sans"/>
                <a:ea typeface="DM Sans"/>
                <a:cs typeface="DM Sans"/>
                <a:sym typeface="DM Sans"/>
              </a:defRPr>
            </a:lvl3pPr>
            <a:lvl4pPr lvl="3">
              <a:spcBef>
                <a:spcPts val="0"/>
              </a:spcBef>
              <a:spcAft>
                <a:spcPts val="0"/>
              </a:spcAft>
              <a:buClr>
                <a:schemeClr val="lt1"/>
              </a:buClr>
              <a:buSzPts val="1000"/>
              <a:buFont typeface="DM Sans"/>
              <a:buNone/>
              <a:defRPr sz="1000">
                <a:latin typeface="DM Sans"/>
                <a:ea typeface="DM Sans"/>
                <a:cs typeface="DM Sans"/>
                <a:sym typeface="DM Sans"/>
              </a:defRPr>
            </a:lvl4pPr>
            <a:lvl5pPr lvl="4">
              <a:spcBef>
                <a:spcPts val="0"/>
              </a:spcBef>
              <a:spcAft>
                <a:spcPts val="0"/>
              </a:spcAft>
              <a:buClr>
                <a:schemeClr val="lt1"/>
              </a:buClr>
              <a:buSzPts val="1000"/>
              <a:buFont typeface="DM Sans"/>
              <a:buNone/>
              <a:defRPr sz="1000">
                <a:latin typeface="DM Sans"/>
                <a:ea typeface="DM Sans"/>
                <a:cs typeface="DM Sans"/>
                <a:sym typeface="DM Sans"/>
              </a:defRPr>
            </a:lvl5pPr>
            <a:lvl6pPr lvl="5">
              <a:spcBef>
                <a:spcPts val="0"/>
              </a:spcBef>
              <a:spcAft>
                <a:spcPts val="0"/>
              </a:spcAft>
              <a:buClr>
                <a:schemeClr val="lt1"/>
              </a:buClr>
              <a:buSzPts val="1000"/>
              <a:buFont typeface="DM Sans"/>
              <a:buNone/>
              <a:defRPr sz="1000">
                <a:latin typeface="DM Sans"/>
                <a:ea typeface="DM Sans"/>
                <a:cs typeface="DM Sans"/>
                <a:sym typeface="DM Sans"/>
              </a:defRPr>
            </a:lvl6pPr>
            <a:lvl7pPr lvl="6">
              <a:spcBef>
                <a:spcPts val="0"/>
              </a:spcBef>
              <a:spcAft>
                <a:spcPts val="0"/>
              </a:spcAft>
              <a:buClr>
                <a:schemeClr val="lt1"/>
              </a:buClr>
              <a:buSzPts val="1000"/>
              <a:buFont typeface="DM Sans"/>
              <a:buNone/>
              <a:defRPr sz="1000">
                <a:latin typeface="DM Sans"/>
                <a:ea typeface="DM Sans"/>
                <a:cs typeface="DM Sans"/>
                <a:sym typeface="DM Sans"/>
              </a:defRPr>
            </a:lvl7pPr>
            <a:lvl8pPr lvl="7">
              <a:spcBef>
                <a:spcPts val="0"/>
              </a:spcBef>
              <a:spcAft>
                <a:spcPts val="0"/>
              </a:spcAft>
              <a:buClr>
                <a:schemeClr val="lt1"/>
              </a:buClr>
              <a:buSzPts val="1000"/>
              <a:buFont typeface="DM Sans"/>
              <a:buNone/>
              <a:defRPr sz="1000">
                <a:latin typeface="DM Sans"/>
                <a:ea typeface="DM Sans"/>
                <a:cs typeface="DM Sans"/>
                <a:sym typeface="DM Sans"/>
              </a:defRPr>
            </a:lvl8pPr>
            <a:lvl9pPr lvl="8">
              <a:spcBef>
                <a:spcPts val="0"/>
              </a:spcBef>
              <a:spcAft>
                <a:spcPts val="0"/>
              </a:spcAft>
              <a:buClr>
                <a:schemeClr val="lt1"/>
              </a:buClr>
              <a:buSzPts val="1000"/>
              <a:buFont typeface="DM Sans"/>
              <a:buNone/>
              <a:defRPr sz="1000">
                <a:latin typeface="DM Sans"/>
                <a:ea typeface="DM Sans"/>
                <a:cs typeface="DM Sans"/>
                <a:sym typeface="DM Sans"/>
              </a:defRPr>
            </a:lvl9pPr>
          </a:lstStyle>
          <a:p/>
        </p:txBody>
      </p:sp>
      <p:sp>
        <p:nvSpPr>
          <p:cNvPr id="339" name="Google Shape;339;p26"/>
          <p:cNvSpPr txBox="1"/>
          <p:nvPr>
            <p:ph idx="4" type="subTitle"/>
          </p:nvPr>
        </p:nvSpPr>
        <p:spPr>
          <a:xfrm>
            <a:off x="4328700" y="1620445"/>
            <a:ext cx="1526400" cy="385800"/>
          </a:xfrm>
          <a:prstGeom prst="rect">
            <a:avLst/>
          </a:prstGeom>
        </p:spPr>
        <p:txBody>
          <a:bodyPr anchorCtr="0" anchor="t" bIns="91425" lIns="0" spcFirstLastPara="1" rIns="91425" wrap="square" tIns="91425">
            <a:noAutofit/>
          </a:bodyPr>
          <a:lstStyle>
            <a:lvl1pPr lvl="0">
              <a:spcBef>
                <a:spcPts val="0"/>
              </a:spcBef>
              <a:spcAft>
                <a:spcPts val="0"/>
              </a:spcAft>
              <a:buNone/>
              <a:defRPr sz="1600"/>
            </a:lvl1pPr>
            <a:lvl2pPr lvl="1">
              <a:spcBef>
                <a:spcPts val="0"/>
              </a:spcBef>
              <a:spcAft>
                <a:spcPts val="0"/>
              </a:spcAft>
              <a:buClr>
                <a:schemeClr val="lt1"/>
              </a:buClr>
              <a:buSzPts val="1600"/>
              <a:buFont typeface="Forum"/>
              <a:buNone/>
              <a:defRPr sz="1600">
                <a:latin typeface="Forum"/>
                <a:ea typeface="Forum"/>
                <a:cs typeface="Forum"/>
                <a:sym typeface="Forum"/>
              </a:defRPr>
            </a:lvl2pPr>
            <a:lvl3pPr lvl="2">
              <a:spcBef>
                <a:spcPts val="0"/>
              </a:spcBef>
              <a:spcAft>
                <a:spcPts val="0"/>
              </a:spcAft>
              <a:buClr>
                <a:schemeClr val="lt1"/>
              </a:buClr>
              <a:buSzPts val="1600"/>
              <a:buFont typeface="Forum"/>
              <a:buNone/>
              <a:defRPr sz="1600">
                <a:latin typeface="Forum"/>
                <a:ea typeface="Forum"/>
                <a:cs typeface="Forum"/>
                <a:sym typeface="Forum"/>
              </a:defRPr>
            </a:lvl3pPr>
            <a:lvl4pPr lvl="3">
              <a:spcBef>
                <a:spcPts val="0"/>
              </a:spcBef>
              <a:spcAft>
                <a:spcPts val="0"/>
              </a:spcAft>
              <a:buClr>
                <a:schemeClr val="lt1"/>
              </a:buClr>
              <a:buSzPts val="1600"/>
              <a:buFont typeface="Forum"/>
              <a:buNone/>
              <a:defRPr sz="1600">
                <a:latin typeface="Forum"/>
                <a:ea typeface="Forum"/>
                <a:cs typeface="Forum"/>
                <a:sym typeface="Forum"/>
              </a:defRPr>
            </a:lvl4pPr>
            <a:lvl5pPr lvl="4">
              <a:spcBef>
                <a:spcPts val="0"/>
              </a:spcBef>
              <a:spcAft>
                <a:spcPts val="0"/>
              </a:spcAft>
              <a:buClr>
                <a:schemeClr val="lt1"/>
              </a:buClr>
              <a:buSzPts val="1600"/>
              <a:buFont typeface="Forum"/>
              <a:buNone/>
              <a:defRPr sz="1600">
                <a:latin typeface="Forum"/>
                <a:ea typeface="Forum"/>
                <a:cs typeface="Forum"/>
                <a:sym typeface="Forum"/>
              </a:defRPr>
            </a:lvl5pPr>
            <a:lvl6pPr lvl="5">
              <a:spcBef>
                <a:spcPts val="0"/>
              </a:spcBef>
              <a:spcAft>
                <a:spcPts val="0"/>
              </a:spcAft>
              <a:buClr>
                <a:schemeClr val="lt1"/>
              </a:buClr>
              <a:buSzPts val="1600"/>
              <a:buFont typeface="Forum"/>
              <a:buNone/>
              <a:defRPr sz="1600">
                <a:latin typeface="Forum"/>
                <a:ea typeface="Forum"/>
                <a:cs typeface="Forum"/>
                <a:sym typeface="Forum"/>
              </a:defRPr>
            </a:lvl6pPr>
            <a:lvl7pPr lvl="6">
              <a:spcBef>
                <a:spcPts val="0"/>
              </a:spcBef>
              <a:spcAft>
                <a:spcPts val="0"/>
              </a:spcAft>
              <a:buClr>
                <a:schemeClr val="lt1"/>
              </a:buClr>
              <a:buSzPts val="1600"/>
              <a:buFont typeface="Forum"/>
              <a:buNone/>
              <a:defRPr sz="1600">
                <a:latin typeface="Forum"/>
                <a:ea typeface="Forum"/>
                <a:cs typeface="Forum"/>
                <a:sym typeface="Forum"/>
              </a:defRPr>
            </a:lvl7pPr>
            <a:lvl8pPr lvl="7">
              <a:spcBef>
                <a:spcPts val="0"/>
              </a:spcBef>
              <a:spcAft>
                <a:spcPts val="0"/>
              </a:spcAft>
              <a:buClr>
                <a:schemeClr val="lt1"/>
              </a:buClr>
              <a:buSzPts val="1600"/>
              <a:buFont typeface="Forum"/>
              <a:buNone/>
              <a:defRPr sz="1600">
                <a:latin typeface="Forum"/>
                <a:ea typeface="Forum"/>
                <a:cs typeface="Forum"/>
                <a:sym typeface="Forum"/>
              </a:defRPr>
            </a:lvl8pPr>
            <a:lvl9pPr lvl="8">
              <a:spcBef>
                <a:spcPts val="0"/>
              </a:spcBef>
              <a:spcAft>
                <a:spcPts val="0"/>
              </a:spcAft>
              <a:buClr>
                <a:schemeClr val="lt1"/>
              </a:buClr>
              <a:buSzPts val="1600"/>
              <a:buFont typeface="Forum"/>
              <a:buNone/>
              <a:defRPr sz="1600">
                <a:latin typeface="Forum"/>
                <a:ea typeface="Forum"/>
                <a:cs typeface="Forum"/>
                <a:sym typeface="Forum"/>
              </a:defRPr>
            </a:lvl9pPr>
          </a:lstStyle>
          <a:p/>
        </p:txBody>
      </p:sp>
      <p:sp>
        <p:nvSpPr>
          <p:cNvPr id="340" name="Google Shape;340;p26"/>
          <p:cNvSpPr txBox="1"/>
          <p:nvPr>
            <p:ph idx="5" type="subTitle"/>
          </p:nvPr>
        </p:nvSpPr>
        <p:spPr>
          <a:xfrm>
            <a:off x="5987725" y="1727550"/>
            <a:ext cx="2926200" cy="624600"/>
          </a:xfrm>
          <a:prstGeom prst="rect">
            <a:avLst/>
          </a:prstGeom>
        </p:spPr>
        <p:txBody>
          <a:bodyPr anchorCtr="0" anchor="t" bIns="91425" lIns="0" spcFirstLastPara="1" rIns="91425" wrap="square" tIns="0">
            <a:noAutofit/>
          </a:bodyPr>
          <a:lstStyle>
            <a:lvl1pPr lvl="0">
              <a:spcBef>
                <a:spcPts val="0"/>
              </a:spcBef>
              <a:spcAft>
                <a:spcPts val="0"/>
              </a:spcAft>
              <a:buNone/>
              <a:defRPr sz="1000">
                <a:latin typeface="DM Sans"/>
                <a:ea typeface="DM Sans"/>
                <a:cs typeface="DM Sans"/>
                <a:sym typeface="DM Sans"/>
              </a:defRPr>
            </a:lvl1pPr>
            <a:lvl2pPr lvl="1">
              <a:spcBef>
                <a:spcPts val="0"/>
              </a:spcBef>
              <a:spcAft>
                <a:spcPts val="0"/>
              </a:spcAft>
              <a:buClr>
                <a:schemeClr val="lt1"/>
              </a:buClr>
              <a:buSzPts val="1000"/>
              <a:buFont typeface="DM Sans"/>
              <a:buNone/>
              <a:defRPr sz="1000">
                <a:latin typeface="DM Sans"/>
                <a:ea typeface="DM Sans"/>
                <a:cs typeface="DM Sans"/>
                <a:sym typeface="DM Sans"/>
              </a:defRPr>
            </a:lvl2pPr>
            <a:lvl3pPr lvl="2">
              <a:spcBef>
                <a:spcPts val="0"/>
              </a:spcBef>
              <a:spcAft>
                <a:spcPts val="0"/>
              </a:spcAft>
              <a:buClr>
                <a:schemeClr val="lt1"/>
              </a:buClr>
              <a:buSzPts val="1000"/>
              <a:buFont typeface="DM Sans"/>
              <a:buNone/>
              <a:defRPr sz="1000">
                <a:latin typeface="DM Sans"/>
                <a:ea typeface="DM Sans"/>
                <a:cs typeface="DM Sans"/>
                <a:sym typeface="DM Sans"/>
              </a:defRPr>
            </a:lvl3pPr>
            <a:lvl4pPr lvl="3">
              <a:spcBef>
                <a:spcPts val="0"/>
              </a:spcBef>
              <a:spcAft>
                <a:spcPts val="0"/>
              </a:spcAft>
              <a:buClr>
                <a:schemeClr val="lt1"/>
              </a:buClr>
              <a:buSzPts val="1000"/>
              <a:buFont typeface="DM Sans"/>
              <a:buNone/>
              <a:defRPr sz="1000">
                <a:latin typeface="DM Sans"/>
                <a:ea typeface="DM Sans"/>
                <a:cs typeface="DM Sans"/>
                <a:sym typeface="DM Sans"/>
              </a:defRPr>
            </a:lvl4pPr>
            <a:lvl5pPr lvl="4">
              <a:spcBef>
                <a:spcPts val="0"/>
              </a:spcBef>
              <a:spcAft>
                <a:spcPts val="0"/>
              </a:spcAft>
              <a:buClr>
                <a:schemeClr val="lt1"/>
              </a:buClr>
              <a:buSzPts val="1000"/>
              <a:buFont typeface="DM Sans"/>
              <a:buNone/>
              <a:defRPr sz="1000">
                <a:latin typeface="DM Sans"/>
                <a:ea typeface="DM Sans"/>
                <a:cs typeface="DM Sans"/>
                <a:sym typeface="DM Sans"/>
              </a:defRPr>
            </a:lvl5pPr>
            <a:lvl6pPr lvl="5">
              <a:spcBef>
                <a:spcPts val="0"/>
              </a:spcBef>
              <a:spcAft>
                <a:spcPts val="0"/>
              </a:spcAft>
              <a:buClr>
                <a:schemeClr val="lt1"/>
              </a:buClr>
              <a:buSzPts val="1000"/>
              <a:buFont typeface="DM Sans"/>
              <a:buNone/>
              <a:defRPr sz="1000">
                <a:latin typeface="DM Sans"/>
                <a:ea typeface="DM Sans"/>
                <a:cs typeface="DM Sans"/>
                <a:sym typeface="DM Sans"/>
              </a:defRPr>
            </a:lvl6pPr>
            <a:lvl7pPr lvl="6">
              <a:spcBef>
                <a:spcPts val="0"/>
              </a:spcBef>
              <a:spcAft>
                <a:spcPts val="0"/>
              </a:spcAft>
              <a:buClr>
                <a:schemeClr val="lt1"/>
              </a:buClr>
              <a:buSzPts val="1000"/>
              <a:buFont typeface="DM Sans"/>
              <a:buNone/>
              <a:defRPr sz="1000">
                <a:latin typeface="DM Sans"/>
                <a:ea typeface="DM Sans"/>
                <a:cs typeface="DM Sans"/>
                <a:sym typeface="DM Sans"/>
              </a:defRPr>
            </a:lvl7pPr>
            <a:lvl8pPr lvl="7">
              <a:spcBef>
                <a:spcPts val="0"/>
              </a:spcBef>
              <a:spcAft>
                <a:spcPts val="0"/>
              </a:spcAft>
              <a:buClr>
                <a:schemeClr val="lt1"/>
              </a:buClr>
              <a:buSzPts val="1000"/>
              <a:buFont typeface="DM Sans"/>
              <a:buNone/>
              <a:defRPr sz="1000">
                <a:latin typeface="DM Sans"/>
                <a:ea typeface="DM Sans"/>
                <a:cs typeface="DM Sans"/>
                <a:sym typeface="DM Sans"/>
              </a:defRPr>
            </a:lvl8pPr>
            <a:lvl9pPr lvl="8">
              <a:spcBef>
                <a:spcPts val="0"/>
              </a:spcBef>
              <a:spcAft>
                <a:spcPts val="0"/>
              </a:spcAft>
              <a:buClr>
                <a:schemeClr val="lt1"/>
              </a:buClr>
              <a:buSzPts val="1000"/>
              <a:buFont typeface="DM Sans"/>
              <a:buNone/>
              <a:defRPr sz="1000">
                <a:latin typeface="DM Sans"/>
                <a:ea typeface="DM Sans"/>
                <a:cs typeface="DM Sans"/>
                <a:sym typeface="DM Sans"/>
              </a:defRPr>
            </a:lvl9pPr>
          </a:lstStyle>
          <a:p/>
        </p:txBody>
      </p:sp>
      <p:sp>
        <p:nvSpPr>
          <p:cNvPr id="341" name="Google Shape;341;p26"/>
          <p:cNvSpPr txBox="1"/>
          <p:nvPr>
            <p:ph idx="6" type="subTitle"/>
          </p:nvPr>
        </p:nvSpPr>
        <p:spPr>
          <a:xfrm>
            <a:off x="4328700" y="2850106"/>
            <a:ext cx="1526400" cy="385800"/>
          </a:xfrm>
          <a:prstGeom prst="rect">
            <a:avLst/>
          </a:prstGeom>
        </p:spPr>
        <p:txBody>
          <a:bodyPr anchorCtr="0" anchor="t" bIns="91425" lIns="0" spcFirstLastPara="1" rIns="91425" wrap="square" tIns="91425">
            <a:noAutofit/>
          </a:bodyPr>
          <a:lstStyle>
            <a:lvl1pPr lvl="0">
              <a:spcBef>
                <a:spcPts val="0"/>
              </a:spcBef>
              <a:spcAft>
                <a:spcPts val="0"/>
              </a:spcAft>
              <a:buNone/>
              <a:defRPr sz="1600"/>
            </a:lvl1pPr>
            <a:lvl2pPr lvl="1">
              <a:spcBef>
                <a:spcPts val="0"/>
              </a:spcBef>
              <a:spcAft>
                <a:spcPts val="0"/>
              </a:spcAft>
              <a:buClr>
                <a:schemeClr val="lt1"/>
              </a:buClr>
              <a:buSzPts val="1600"/>
              <a:buFont typeface="Forum"/>
              <a:buNone/>
              <a:defRPr sz="1600">
                <a:latin typeface="Forum"/>
                <a:ea typeface="Forum"/>
                <a:cs typeface="Forum"/>
                <a:sym typeface="Forum"/>
              </a:defRPr>
            </a:lvl2pPr>
            <a:lvl3pPr lvl="2">
              <a:spcBef>
                <a:spcPts val="0"/>
              </a:spcBef>
              <a:spcAft>
                <a:spcPts val="0"/>
              </a:spcAft>
              <a:buClr>
                <a:schemeClr val="lt1"/>
              </a:buClr>
              <a:buSzPts val="1600"/>
              <a:buFont typeface="Forum"/>
              <a:buNone/>
              <a:defRPr sz="1600">
                <a:latin typeface="Forum"/>
                <a:ea typeface="Forum"/>
                <a:cs typeface="Forum"/>
                <a:sym typeface="Forum"/>
              </a:defRPr>
            </a:lvl3pPr>
            <a:lvl4pPr lvl="3">
              <a:spcBef>
                <a:spcPts val="0"/>
              </a:spcBef>
              <a:spcAft>
                <a:spcPts val="0"/>
              </a:spcAft>
              <a:buClr>
                <a:schemeClr val="lt1"/>
              </a:buClr>
              <a:buSzPts val="1600"/>
              <a:buFont typeface="Forum"/>
              <a:buNone/>
              <a:defRPr sz="1600">
                <a:latin typeface="Forum"/>
                <a:ea typeface="Forum"/>
                <a:cs typeface="Forum"/>
                <a:sym typeface="Forum"/>
              </a:defRPr>
            </a:lvl4pPr>
            <a:lvl5pPr lvl="4">
              <a:spcBef>
                <a:spcPts val="0"/>
              </a:spcBef>
              <a:spcAft>
                <a:spcPts val="0"/>
              </a:spcAft>
              <a:buClr>
                <a:schemeClr val="lt1"/>
              </a:buClr>
              <a:buSzPts val="1600"/>
              <a:buFont typeface="Forum"/>
              <a:buNone/>
              <a:defRPr sz="1600">
                <a:latin typeface="Forum"/>
                <a:ea typeface="Forum"/>
                <a:cs typeface="Forum"/>
                <a:sym typeface="Forum"/>
              </a:defRPr>
            </a:lvl5pPr>
            <a:lvl6pPr lvl="5">
              <a:spcBef>
                <a:spcPts val="0"/>
              </a:spcBef>
              <a:spcAft>
                <a:spcPts val="0"/>
              </a:spcAft>
              <a:buClr>
                <a:schemeClr val="lt1"/>
              </a:buClr>
              <a:buSzPts val="1600"/>
              <a:buFont typeface="Forum"/>
              <a:buNone/>
              <a:defRPr sz="1600">
                <a:latin typeface="Forum"/>
                <a:ea typeface="Forum"/>
                <a:cs typeface="Forum"/>
                <a:sym typeface="Forum"/>
              </a:defRPr>
            </a:lvl6pPr>
            <a:lvl7pPr lvl="6">
              <a:spcBef>
                <a:spcPts val="0"/>
              </a:spcBef>
              <a:spcAft>
                <a:spcPts val="0"/>
              </a:spcAft>
              <a:buClr>
                <a:schemeClr val="lt1"/>
              </a:buClr>
              <a:buSzPts val="1600"/>
              <a:buFont typeface="Forum"/>
              <a:buNone/>
              <a:defRPr sz="1600">
                <a:latin typeface="Forum"/>
                <a:ea typeface="Forum"/>
                <a:cs typeface="Forum"/>
                <a:sym typeface="Forum"/>
              </a:defRPr>
            </a:lvl7pPr>
            <a:lvl8pPr lvl="7">
              <a:spcBef>
                <a:spcPts val="0"/>
              </a:spcBef>
              <a:spcAft>
                <a:spcPts val="0"/>
              </a:spcAft>
              <a:buClr>
                <a:schemeClr val="lt1"/>
              </a:buClr>
              <a:buSzPts val="1600"/>
              <a:buFont typeface="Forum"/>
              <a:buNone/>
              <a:defRPr sz="1600">
                <a:latin typeface="Forum"/>
                <a:ea typeface="Forum"/>
                <a:cs typeface="Forum"/>
                <a:sym typeface="Forum"/>
              </a:defRPr>
            </a:lvl8pPr>
            <a:lvl9pPr lvl="8">
              <a:spcBef>
                <a:spcPts val="0"/>
              </a:spcBef>
              <a:spcAft>
                <a:spcPts val="0"/>
              </a:spcAft>
              <a:buClr>
                <a:schemeClr val="lt1"/>
              </a:buClr>
              <a:buSzPts val="1600"/>
              <a:buFont typeface="Forum"/>
              <a:buNone/>
              <a:defRPr sz="1600">
                <a:latin typeface="Forum"/>
                <a:ea typeface="Forum"/>
                <a:cs typeface="Forum"/>
                <a:sym typeface="Forum"/>
              </a:defRPr>
            </a:lvl9pPr>
          </a:lstStyle>
          <a:p/>
        </p:txBody>
      </p:sp>
      <p:sp>
        <p:nvSpPr>
          <p:cNvPr id="342" name="Google Shape;342;p26"/>
          <p:cNvSpPr txBox="1"/>
          <p:nvPr>
            <p:ph idx="7" type="subTitle"/>
          </p:nvPr>
        </p:nvSpPr>
        <p:spPr>
          <a:xfrm>
            <a:off x="5987725" y="2957203"/>
            <a:ext cx="2926200" cy="624600"/>
          </a:xfrm>
          <a:prstGeom prst="rect">
            <a:avLst/>
          </a:prstGeom>
        </p:spPr>
        <p:txBody>
          <a:bodyPr anchorCtr="0" anchor="t" bIns="91425" lIns="0" spcFirstLastPara="1" rIns="91425" wrap="square" tIns="0">
            <a:noAutofit/>
          </a:bodyPr>
          <a:lstStyle>
            <a:lvl1pPr lvl="0">
              <a:spcBef>
                <a:spcPts val="0"/>
              </a:spcBef>
              <a:spcAft>
                <a:spcPts val="0"/>
              </a:spcAft>
              <a:buNone/>
              <a:defRPr sz="1000">
                <a:latin typeface="DM Sans"/>
                <a:ea typeface="DM Sans"/>
                <a:cs typeface="DM Sans"/>
                <a:sym typeface="DM Sans"/>
              </a:defRPr>
            </a:lvl1pPr>
            <a:lvl2pPr lvl="1">
              <a:spcBef>
                <a:spcPts val="0"/>
              </a:spcBef>
              <a:spcAft>
                <a:spcPts val="0"/>
              </a:spcAft>
              <a:buClr>
                <a:schemeClr val="lt1"/>
              </a:buClr>
              <a:buSzPts val="1000"/>
              <a:buFont typeface="DM Sans"/>
              <a:buNone/>
              <a:defRPr sz="1000">
                <a:latin typeface="DM Sans"/>
                <a:ea typeface="DM Sans"/>
                <a:cs typeface="DM Sans"/>
                <a:sym typeface="DM Sans"/>
              </a:defRPr>
            </a:lvl2pPr>
            <a:lvl3pPr lvl="2">
              <a:spcBef>
                <a:spcPts val="0"/>
              </a:spcBef>
              <a:spcAft>
                <a:spcPts val="0"/>
              </a:spcAft>
              <a:buClr>
                <a:schemeClr val="lt1"/>
              </a:buClr>
              <a:buSzPts val="1000"/>
              <a:buFont typeface="DM Sans"/>
              <a:buNone/>
              <a:defRPr sz="1000">
                <a:latin typeface="DM Sans"/>
                <a:ea typeface="DM Sans"/>
                <a:cs typeface="DM Sans"/>
                <a:sym typeface="DM Sans"/>
              </a:defRPr>
            </a:lvl3pPr>
            <a:lvl4pPr lvl="3">
              <a:spcBef>
                <a:spcPts val="0"/>
              </a:spcBef>
              <a:spcAft>
                <a:spcPts val="0"/>
              </a:spcAft>
              <a:buClr>
                <a:schemeClr val="lt1"/>
              </a:buClr>
              <a:buSzPts val="1000"/>
              <a:buFont typeface="DM Sans"/>
              <a:buNone/>
              <a:defRPr sz="1000">
                <a:latin typeface="DM Sans"/>
                <a:ea typeface="DM Sans"/>
                <a:cs typeface="DM Sans"/>
                <a:sym typeface="DM Sans"/>
              </a:defRPr>
            </a:lvl4pPr>
            <a:lvl5pPr lvl="4">
              <a:spcBef>
                <a:spcPts val="0"/>
              </a:spcBef>
              <a:spcAft>
                <a:spcPts val="0"/>
              </a:spcAft>
              <a:buClr>
                <a:schemeClr val="lt1"/>
              </a:buClr>
              <a:buSzPts val="1000"/>
              <a:buFont typeface="DM Sans"/>
              <a:buNone/>
              <a:defRPr sz="1000">
                <a:latin typeface="DM Sans"/>
                <a:ea typeface="DM Sans"/>
                <a:cs typeface="DM Sans"/>
                <a:sym typeface="DM Sans"/>
              </a:defRPr>
            </a:lvl5pPr>
            <a:lvl6pPr lvl="5">
              <a:spcBef>
                <a:spcPts val="0"/>
              </a:spcBef>
              <a:spcAft>
                <a:spcPts val="0"/>
              </a:spcAft>
              <a:buClr>
                <a:schemeClr val="lt1"/>
              </a:buClr>
              <a:buSzPts val="1000"/>
              <a:buFont typeface="DM Sans"/>
              <a:buNone/>
              <a:defRPr sz="1000">
                <a:latin typeface="DM Sans"/>
                <a:ea typeface="DM Sans"/>
                <a:cs typeface="DM Sans"/>
                <a:sym typeface="DM Sans"/>
              </a:defRPr>
            </a:lvl6pPr>
            <a:lvl7pPr lvl="6">
              <a:spcBef>
                <a:spcPts val="0"/>
              </a:spcBef>
              <a:spcAft>
                <a:spcPts val="0"/>
              </a:spcAft>
              <a:buClr>
                <a:schemeClr val="lt1"/>
              </a:buClr>
              <a:buSzPts val="1000"/>
              <a:buFont typeface="DM Sans"/>
              <a:buNone/>
              <a:defRPr sz="1000">
                <a:latin typeface="DM Sans"/>
                <a:ea typeface="DM Sans"/>
                <a:cs typeface="DM Sans"/>
                <a:sym typeface="DM Sans"/>
              </a:defRPr>
            </a:lvl7pPr>
            <a:lvl8pPr lvl="7">
              <a:spcBef>
                <a:spcPts val="0"/>
              </a:spcBef>
              <a:spcAft>
                <a:spcPts val="0"/>
              </a:spcAft>
              <a:buClr>
                <a:schemeClr val="lt1"/>
              </a:buClr>
              <a:buSzPts val="1000"/>
              <a:buFont typeface="DM Sans"/>
              <a:buNone/>
              <a:defRPr sz="1000">
                <a:latin typeface="DM Sans"/>
                <a:ea typeface="DM Sans"/>
                <a:cs typeface="DM Sans"/>
                <a:sym typeface="DM Sans"/>
              </a:defRPr>
            </a:lvl8pPr>
            <a:lvl9pPr lvl="8">
              <a:spcBef>
                <a:spcPts val="0"/>
              </a:spcBef>
              <a:spcAft>
                <a:spcPts val="0"/>
              </a:spcAft>
              <a:buClr>
                <a:schemeClr val="lt1"/>
              </a:buClr>
              <a:buSzPts val="1000"/>
              <a:buFont typeface="DM Sans"/>
              <a:buNone/>
              <a:defRPr sz="1000">
                <a:latin typeface="DM Sans"/>
                <a:ea typeface="DM Sans"/>
                <a:cs typeface="DM Sans"/>
                <a:sym typeface="DM Sans"/>
              </a:defRPr>
            </a:lvl9pPr>
          </a:lstStyle>
          <a:p/>
        </p:txBody>
      </p:sp>
      <p:sp>
        <p:nvSpPr>
          <p:cNvPr id="343" name="Google Shape;343;p26"/>
          <p:cNvSpPr txBox="1"/>
          <p:nvPr>
            <p:ph idx="8" type="subTitle"/>
          </p:nvPr>
        </p:nvSpPr>
        <p:spPr>
          <a:xfrm>
            <a:off x="4328700" y="4077970"/>
            <a:ext cx="1526400" cy="385800"/>
          </a:xfrm>
          <a:prstGeom prst="rect">
            <a:avLst/>
          </a:prstGeom>
        </p:spPr>
        <p:txBody>
          <a:bodyPr anchorCtr="0" anchor="t" bIns="91425" lIns="0" spcFirstLastPara="1" rIns="91425" wrap="square" tIns="91425">
            <a:noAutofit/>
          </a:bodyPr>
          <a:lstStyle>
            <a:lvl1pPr lvl="0">
              <a:spcBef>
                <a:spcPts val="0"/>
              </a:spcBef>
              <a:spcAft>
                <a:spcPts val="0"/>
              </a:spcAft>
              <a:buNone/>
              <a:defRPr sz="1600"/>
            </a:lvl1pPr>
            <a:lvl2pPr lvl="1">
              <a:spcBef>
                <a:spcPts val="0"/>
              </a:spcBef>
              <a:spcAft>
                <a:spcPts val="0"/>
              </a:spcAft>
              <a:buClr>
                <a:schemeClr val="lt1"/>
              </a:buClr>
              <a:buSzPts val="1600"/>
              <a:buFont typeface="Forum"/>
              <a:buNone/>
              <a:defRPr sz="1600">
                <a:latin typeface="Forum"/>
                <a:ea typeface="Forum"/>
                <a:cs typeface="Forum"/>
                <a:sym typeface="Forum"/>
              </a:defRPr>
            </a:lvl2pPr>
            <a:lvl3pPr lvl="2">
              <a:spcBef>
                <a:spcPts val="0"/>
              </a:spcBef>
              <a:spcAft>
                <a:spcPts val="0"/>
              </a:spcAft>
              <a:buClr>
                <a:schemeClr val="lt1"/>
              </a:buClr>
              <a:buSzPts val="1600"/>
              <a:buFont typeface="Forum"/>
              <a:buNone/>
              <a:defRPr sz="1600">
                <a:latin typeface="Forum"/>
                <a:ea typeface="Forum"/>
                <a:cs typeface="Forum"/>
                <a:sym typeface="Forum"/>
              </a:defRPr>
            </a:lvl3pPr>
            <a:lvl4pPr lvl="3">
              <a:spcBef>
                <a:spcPts val="0"/>
              </a:spcBef>
              <a:spcAft>
                <a:spcPts val="0"/>
              </a:spcAft>
              <a:buClr>
                <a:schemeClr val="lt1"/>
              </a:buClr>
              <a:buSzPts val="1600"/>
              <a:buFont typeface="Forum"/>
              <a:buNone/>
              <a:defRPr sz="1600">
                <a:latin typeface="Forum"/>
                <a:ea typeface="Forum"/>
                <a:cs typeface="Forum"/>
                <a:sym typeface="Forum"/>
              </a:defRPr>
            </a:lvl4pPr>
            <a:lvl5pPr lvl="4">
              <a:spcBef>
                <a:spcPts val="0"/>
              </a:spcBef>
              <a:spcAft>
                <a:spcPts val="0"/>
              </a:spcAft>
              <a:buClr>
                <a:schemeClr val="lt1"/>
              </a:buClr>
              <a:buSzPts val="1600"/>
              <a:buFont typeface="Forum"/>
              <a:buNone/>
              <a:defRPr sz="1600">
                <a:latin typeface="Forum"/>
                <a:ea typeface="Forum"/>
                <a:cs typeface="Forum"/>
                <a:sym typeface="Forum"/>
              </a:defRPr>
            </a:lvl5pPr>
            <a:lvl6pPr lvl="5">
              <a:spcBef>
                <a:spcPts val="0"/>
              </a:spcBef>
              <a:spcAft>
                <a:spcPts val="0"/>
              </a:spcAft>
              <a:buClr>
                <a:schemeClr val="lt1"/>
              </a:buClr>
              <a:buSzPts val="1600"/>
              <a:buFont typeface="Forum"/>
              <a:buNone/>
              <a:defRPr sz="1600">
                <a:latin typeface="Forum"/>
                <a:ea typeface="Forum"/>
                <a:cs typeface="Forum"/>
                <a:sym typeface="Forum"/>
              </a:defRPr>
            </a:lvl6pPr>
            <a:lvl7pPr lvl="6">
              <a:spcBef>
                <a:spcPts val="0"/>
              </a:spcBef>
              <a:spcAft>
                <a:spcPts val="0"/>
              </a:spcAft>
              <a:buClr>
                <a:schemeClr val="lt1"/>
              </a:buClr>
              <a:buSzPts val="1600"/>
              <a:buFont typeface="Forum"/>
              <a:buNone/>
              <a:defRPr sz="1600">
                <a:latin typeface="Forum"/>
                <a:ea typeface="Forum"/>
                <a:cs typeface="Forum"/>
                <a:sym typeface="Forum"/>
              </a:defRPr>
            </a:lvl7pPr>
            <a:lvl8pPr lvl="7">
              <a:spcBef>
                <a:spcPts val="0"/>
              </a:spcBef>
              <a:spcAft>
                <a:spcPts val="0"/>
              </a:spcAft>
              <a:buClr>
                <a:schemeClr val="lt1"/>
              </a:buClr>
              <a:buSzPts val="1600"/>
              <a:buFont typeface="Forum"/>
              <a:buNone/>
              <a:defRPr sz="1600">
                <a:latin typeface="Forum"/>
                <a:ea typeface="Forum"/>
                <a:cs typeface="Forum"/>
                <a:sym typeface="Forum"/>
              </a:defRPr>
            </a:lvl8pPr>
            <a:lvl9pPr lvl="8">
              <a:spcBef>
                <a:spcPts val="0"/>
              </a:spcBef>
              <a:spcAft>
                <a:spcPts val="0"/>
              </a:spcAft>
              <a:buClr>
                <a:schemeClr val="lt1"/>
              </a:buClr>
              <a:buSzPts val="1600"/>
              <a:buFont typeface="Forum"/>
              <a:buNone/>
              <a:defRPr sz="1600">
                <a:latin typeface="Forum"/>
                <a:ea typeface="Forum"/>
                <a:cs typeface="Forum"/>
                <a:sym typeface="Forum"/>
              </a:defRPr>
            </a:lvl9pPr>
          </a:lstStyle>
          <a:p/>
        </p:txBody>
      </p:sp>
      <p:sp>
        <p:nvSpPr>
          <p:cNvPr id="344" name="Google Shape;344;p26"/>
          <p:cNvSpPr txBox="1"/>
          <p:nvPr>
            <p:ph idx="9" type="subTitle"/>
          </p:nvPr>
        </p:nvSpPr>
        <p:spPr>
          <a:xfrm>
            <a:off x="5987725" y="4185076"/>
            <a:ext cx="2926200" cy="498600"/>
          </a:xfrm>
          <a:prstGeom prst="rect">
            <a:avLst/>
          </a:prstGeom>
        </p:spPr>
        <p:txBody>
          <a:bodyPr anchorCtr="0" anchor="t" bIns="91425" lIns="0" spcFirstLastPara="1" rIns="91425" wrap="square" tIns="0">
            <a:noAutofit/>
          </a:bodyPr>
          <a:lstStyle>
            <a:lvl1pPr lvl="0">
              <a:spcBef>
                <a:spcPts val="0"/>
              </a:spcBef>
              <a:spcAft>
                <a:spcPts val="0"/>
              </a:spcAft>
              <a:buNone/>
              <a:defRPr sz="1000">
                <a:latin typeface="DM Sans"/>
                <a:ea typeface="DM Sans"/>
                <a:cs typeface="DM Sans"/>
                <a:sym typeface="DM Sans"/>
              </a:defRPr>
            </a:lvl1pPr>
            <a:lvl2pPr lvl="1">
              <a:spcBef>
                <a:spcPts val="0"/>
              </a:spcBef>
              <a:spcAft>
                <a:spcPts val="0"/>
              </a:spcAft>
              <a:buClr>
                <a:schemeClr val="lt1"/>
              </a:buClr>
              <a:buSzPts val="1000"/>
              <a:buFont typeface="DM Sans"/>
              <a:buNone/>
              <a:defRPr sz="1000">
                <a:latin typeface="DM Sans"/>
                <a:ea typeface="DM Sans"/>
                <a:cs typeface="DM Sans"/>
                <a:sym typeface="DM Sans"/>
              </a:defRPr>
            </a:lvl2pPr>
            <a:lvl3pPr lvl="2">
              <a:spcBef>
                <a:spcPts val="0"/>
              </a:spcBef>
              <a:spcAft>
                <a:spcPts val="0"/>
              </a:spcAft>
              <a:buClr>
                <a:schemeClr val="lt1"/>
              </a:buClr>
              <a:buSzPts val="1000"/>
              <a:buFont typeface="DM Sans"/>
              <a:buNone/>
              <a:defRPr sz="1000">
                <a:latin typeface="DM Sans"/>
                <a:ea typeface="DM Sans"/>
                <a:cs typeface="DM Sans"/>
                <a:sym typeface="DM Sans"/>
              </a:defRPr>
            </a:lvl3pPr>
            <a:lvl4pPr lvl="3">
              <a:spcBef>
                <a:spcPts val="0"/>
              </a:spcBef>
              <a:spcAft>
                <a:spcPts val="0"/>
              </a:spcAft>
              <a:buClr>
                <a:schemeClr val="lt1"/>
              </a:buClr>
              <a:buSzPts val="1000"/>
              <a:buFont typeface="DM Sans"/>
              <a:buNone/>
              <a:defRPr sz="1000">
                <a:latin typeface="DM Sans"/>
                <a:ea typeface="DM Sans"/>
                <a:cs typeface="DM Sans"/>
                <a:sym typeface="DM Sans"/>
              </a:defRPr>
            </a:lvl4pPr>
            <a:lvl5pPr lvl="4">
              <a:spcBef>
                <a:spcPts val="0"/>
              </a:spcBef>
              <a:spcAft>
                <a:spcPts val="0"/>
              </a:spcAft>
              <a:buClr>
                <a:schemeClr val="lt1"/>
              </a:buClr>
              <a:buSzPts val="1000"/>
              <a:buFont typeface="DM Sans"/>
              <a:buNone/>
              <a:defRPr sz="1000">
                <a:latin typeface="DM Sans"/>
                <a:ea typeface="DM Sans"/>
                <a:cs typeface="DM Sans"/>
                <a:sym typeface="DM Sans"/>
              </a:defRPr>
            </a:lvl5pPr>
            <a:lvl6pPr lvl="5">
              <a:spcBef>
                <a:spcPts val="0"/>
              </a:spcBef>
              <a:spcAft>
                <a:spcPts val="0"/>
              </a:spcAft>
              <a:buClr>
                <a:schemeClr val="lt1"/>
              </a:buClr>
              <a:buSzPts val="1000"/>
              <a:buFont typeface="DM Sans"/>
              <a:buNone/>
              <a:defRPr sz="1000">
                <a:latin typeface="DM Sans"/>
                <a:ea typeface="DM Sans"/>
                <a:cs typeface="DM Sans"/>
                <a:sym typeface="DM Sans"/>
              </a:defRPr>
            </a:lvl6pPr>
            <a:lvl7pPr lvl="6">
              <a:spcBef>
                <a:spcPts val="0"/>
              </a:spcBef>
              <a:spcAft>
                <a:spcPts val="0"/>
              </a:spcAft>
              <a:buClr>
                <a:schemeClr val="lt1"/>
              </a:buClr>
              <a:buSzPts val="1000"/>
              <a:buFont typeface="DM Sans"/>
              <a:buNone/>
              <a:defRPr sz="1000">
                <a:latin typeface="DM Sans"/>
                <a:ea typeface="DM Sans"/>
                <a:cs typeface="DM Sans"/>
                <a:sym typeface="DM Sans"/>
              </a:defRPr>
            </a:lvl7pPr>
            <a:lvl8pPr lvl="7">
              <a:spcBef>
                <a:spcPts val="0"/>
              </a:spcBef>
              <a:spcAft>
                <a:spcPts val="0"/>
              </a:spcAft>
              <a:buClr>
                <a:schemeClr val="lt1"/>
              </a:buClr>
              <a:buSzPts val="1000"/>
              <a:buFont typeface="DM Sans"/>
              <a:buNone/>
              <a:defRPr sz="1000">
                <a:latin typeface="DM Sans"/>
                <a:ea typeface="DM Sans"/>
                <a:cs typeface="DM Sans"/>
                <a:sym typeface="DM Sans"/>
              </a:defRPr>
            </a:lvl8pPr>
            <a:lvl9pPr lvl="8">
              <a:spcBef>
                <a:spcPts val="0"/>
              </a:spcBef>
              <a:spcAft>
                <a:spcPts val="0"/>
              </a:spcAft>
              <a:buClr>
                <a:schemeClr val="lt1"/>
              </a:buClr>
              <a:buSzPts val="1000"/>
              <a:buFont typeface="DM Sans"/>
              <a:buNone/>
              <a:defRPr sz="1000">
                <a:latin typeface="DM Sans"/>
                <a:ea typeface="DM Sans"/>
                <a:cs typeface="DM Sans"/>
                <a:sym typeface="DM Sans"/>
              </a:defRPr>
            </a:lvl9pPr>
          </a:lstStyle>
          <a:p/>
        </p:txBody>
      </p:sp>
      <p:sp>
        <p:nvSpPr>
          <p:cNvPr id="345" name="Google Shape;345;p26"/>
          <p:cNvSpPr txBox="1"/>
          <p:nvPr>
            <p:ph type="title"/>
          </p:nvPr>
        </p:nvSpPr>
        <p:spPr>
          <a:xfrm>
            <a:off x="228600" y="460100"/>
            <a:ext cx="2834700" cy="587700"/>
          </a:xfrm>
          <a:prstGeom prst="rect">
            <a:avLst/>
          </a:prstGeom>
        </p:spPr>
        <p:txBody>
          <a:bodyPr anchorCtr="0" anchor="t" bIns="91425" lIns="0" spcFirstLastPara="1" rIns="91425" wrap="square" tIns="0">
            <a:spAutoFit/>
          </a:bodyPr>
          <a:lstStyle>
            <a:lvl1pPr lvl="0">
              <a:lnSpc>
                <a:spcPct val="7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CUSTOM_2">
    <p:bg>
      <p:bgPr>
        <a:solidFill>
          <a:schemeClr val="dk2"/>
        </a:solidFill>
      </p:bgPr>
    </p:bg>
    <p:spTree>
      <p:nvGrpSpPr>
        <p:cNvPr id="346" name="Shape 346"/>
        <p:cNvGrpSpPr/>
        <p:nvPr/>
      </p:nvGrpSpPr>
      <p:grpSpPr>
        <a:xfrm>
          <a:off x="0" y="0"/>
          <a:ext cx="0" cy="0"/>
          <a:chOff x="0" y="0"/>
          <a:chExt cx="0" cy="0"/>
        </a:xfrm>
      </p:grpSpPr>
      <p:sp>
        <p:nvSpPr>
          <p:cNvPr id="347" name="Google Shape;347;p27"/>
          <p:cNvSpPr/>
          <p:nvPr/>
        </p:nvSpPr>
        <p:spPr>
          <a:xfrm>
            <a:off x="4618950" y="0"/>
            <a:ext cx="4525200" cy="5143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Forum"/>
              <a:ea typeface="Forum"/>
              <a:cs typeface="Forum"/>
              <a:sym typeface="Forum"/>
            </a:endParaRPr>
          </a:p>
        </p:txBody>
      </p:sp>
      <p:sp>
        <p:nvSpPr>
          <p:cNvPr id="348" name="Google Shape;348;p27"/>
          <p:cNvSpPr txBox="1"/>
          <p:nvPr>
            <p:ph type="title"/>
          </p:nvPr>
        </p:nvSpPr>
        <p:spPr>
          <a:xfrm>
            <a:off x="228600" y="4039700"/>
            <a:ext cx="4296300" cy="644100"/>
          </a:xfrm>
          <a:prstGeom prst="rect">
            <a:avLst/>
          </a:prstGeom>
        </p:spPr>
        <p:txBody>
          <a:bodyPr anchorCtr="0" anchor="b" bIns="0" lIns="0" spcFirstLastPara="1" rIns="91425" wrap="square" tIns="0">
            <a:noAutofit/>
          </a:bodyPr>
          <a:lstStyle>
            <a:lvl1pPr lvl="0">
              <a:lnSpc>
                <a:spcPct val="75000"/>
              </a:lnSpc>
              <a:spcBef>
                <a:spcPts val="0"/>
              </a:spcBef>
              <a:spcAft>
                <a:spcPts val="0"/>
              </a:spcAft>
              <a:buClr>
                <a:schemeClr val="lt1"/>
              </a:buClr>
              <a:buSzPts val="7000"/>
              <a:buFont typeface="Forum"/>
              <a:buNone/>
              <a:defRPr sz="7000"/>
            </a:lvl1pPr>
            <a:lvl2pPr lvl="1">
              <a:lnSpc>
                <a:spcPct val="75000"/>
              </a:lnSpc>
              <a:spcBef>
                <a:spcPts val="0"/>
              </a:spcBef>
              <a:spcAft>
                <a:spcPts val="0"/>
              </a:spcAft>
              <a:buClr>
                <a:schemeClr val="lt1"/>
              </a:buClr>
              <a:buSzPts val="7000"/>
              <a:buFont typeface="Forum"/>
              <a:buNone/>
              <a:defRPr sz="7000"/>
            </a:lvl2pPr>
            <a:lvl3pPr lvl="2">
              <a:lnSpc>
                <a:spcPct val="75000"/>
              </a:lnSpc>
              <a:spcBef>
                <a:spcPts val="0"/>
              </a:spcBef>
              <a:spcAft>
                <a:spcPts val="0"/>
              </a:spcAft>
              <a:buClr>
                <a:schemeClr val="lt1"/>
              </a:buClr>
              <a:buSzPts val="7000"/>
              <a:buFont typeface="Forum"/>
              <a:buNone/>
              <a:defRPr sz="7000"/>
            </a:lvl3pPr>
            <a:lvl4pPr lvl="3">
              <a:lnSpc>
                <a:spcPct val="75000"/>
              </a:lnSpc>
              <a:spcBef>
                <a:spcPts val="0"/>
              </a:spcBef>
              <a:spcAft>
                <a:spcPts val="0"/>
              </a:spcAft>
              <a:buClr>
                <a:schemeClr val="lt1"/>
              </a:buClr>
              <a:buSzPts val="7000"/>
              <a:buFont typeface="Forum"/>
              <a:buNone/>
              <a:defRPr sz="7000"/>
            </a:lvl4pPr>
            <a:lvl5pPr lvl="4">
              <a:lnSpc>
                <a:spcPct val="75000"/>
              </a:lnSpc>
              <a:spcBef>
                <a:spcPts val="0"/>
              </a:spcBef>
              <a:spcAft>
                <a:spcPts val="0"/>
              </a:spcAft>
              <a:buClr>
                <a:schemeClr val="lt1"/>
              </a:buClr>
              <a:buSzPts val="7000"/>
              <a:buFont typeface="Forum"/>
              <a:buNone/>
              <a:defRPr sz="7000"/>
            </a:lvl5pPr>
            <a:lvl6pPr lvl="5">
              <a:lnSpc>
                <a:spcPct val="75000"/>
              </a:lnSpc>
              <a:spcBef>
                <a:spcPts val="0"/>
              </a:spcBef>
              <a:spcAft>
                <a:spcPts val="0"/>
              </a:spcAft>
              <a:buClr>
                <a:schemeClr val="lt1"/>
              </a:buClr>
              <a:buSzPts val="7000"/>
              <a:buFont typeface="Forum"/>
              <a:buNone/>
              <a:defRPr sz="7000"/>
            </a:lvl6pPr>
            <a:lvl7pPr lvl="6">
              <a:lnSpc>
                <a:spcPct val="75000"/>
              </a:lnSpc>
              <a:spcBef>
                <a:spcPts val="0"/>
              </a:spcBef>
              <a:spcAft>
                <a:spcPts val="0"/>
              </a:spcAft>
              <a:buClr>
                <a:schemeClr val="lt1"/>
              </a:buClr>
              <a:buSzPts val="7000"/>
              <a:buFont typeface="Forum"/>
              <a:buNone/>
              <a:defRPr sz="7000"/>
            </a:lvl7pPr>
            <a:lvl8pPr lvl="7">
              <a:lnSpc>
                <a:spcPct val="75000"/>
              </a:lnSpc>
              <a:spcBef>
                <a:spcPts val="0"/>
              </a:spcBef>
              <a:spcAft>
                <a:spcPts val="0"/>
              </a:spcAft>
              <a:buClr>
                <a:schemeClr val="lt1"/>
              </a:buClr>
              <a:buSzPts val="7000"/>
              <a:buFont typeface="Forum"/>
              <a:buNone/>
              <a:defRPr sz="7000"/>
            </a:lvl8pPr>
            <a:lvl9pPr lvl="8">
              <a:lnSpc>
                <a:spcPct val="75000"/>
              </a:lnSpc>
              <a:spcBef>
                <a:spcPts val="0"/>
              </a:spcBef>
              <a:spcAft>
                <a:spcPts val="0"/>
              </a:spcAft>
              <a:buClr>
                <a:schemeClr val="lt1"/>
              </a:buClr>
              <a:buSzPts val="7000"/>
              <a:buFont typeface="Forum"/>
              <a:buNone/>
              <a:defRPr sz="7000"/>
            </a:lvl9pPr>
          </a:lstStyle>
          <a:p/>
        </p:txBody>
      </p:sp>
      <p:sp>
        <p:nvSpPr>
          <p:cNvPr id="349" name="Google Shape;349;p27"/>
          <p:cNvSpPr txBox="1"/>
          <p:nvPr>
            <p:ph idx="1" type="subTitle"/>
          </p:nvPr>
        </p:nvSpPr>
        <p:spPr>
          <a:xfrm>
            <a:off x="4994900" y="457200"/>
            <a:ext cx="3920400" cy="1342200"/>
          </a:xfrm>
          <a:prstGeom prst="rect">
            <a:avLst/>
          </a:prstGeom>
        </p:spPr>
        <p:txBody>
          <a:bodyPr anchorCtr="0" anchor="t" bIns="0" lIns="0" spcFirstLastPara="1" rIns="0" wrap="square" tIns="0">
            <a:spAutoFit/>
          </a:bodyPr>
          <a:lstStyle>
            <a:lvl1pPr lvl="0">
              <a:spcBef>
                <a:spcPts val="0"/>
              </a:spcBef>
              <a:spcAft>
                <a:spcPts val="0"/>
              </a:spcAft>
              <a:buNone/>
              <a:defRPr>
                <a:solidFill>
                  <a:schemeClr val="dk1"/>
                </a:solidFill>
                <a:latin typeface="DM Sans"/>
                <a:ea typeface="DM Sans"/>
                <a:cs typeface="DM Sans"/>
                <a:sym typeface="DM Sans"/>
              </a:defRPr>
            </a:lvl1pPr>
            <a:lvl2pPr lvl="1">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2pPr>
            <a:lvl3pPr lvl="2">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3pPr>
            <a:lvl4pPr lvl="3">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4pPr>
            <a:lvl5pPr lvl="4">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5pPr>
            <a:lvl6pPr lvl="5">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6pPr>
            <a:lvl7pPr lvl="6">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7pPr>
            <a:lvl8pPr lvl="7">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8pPr>
            <a:lvl9pPr lvl="8">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350" name="Shape 350"/>
        <p:cNvGrpSpPr/>
        <p:nvPr/>
      </p:nvGrpSpPr>
      <p:grpSpPr>
        <a:xfrm>
          <a:off x="0" y="0"/>
          <a:ext cx="0" cy="0"/>
          <a:chOff x="0" y="0"/>
          <a:chExt cx="0" cy="0"/>
        </a:xfrm>
      </p:grpSpPr>
      <p:sp>
        <p:nvSpPr>
          <p:cNvPr id="351" name="Google Shape;351;p28"/>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352" name="Google Shape;352;p28"/>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353" name="Shape 353"/>
        <p:cNvGrpSpPr/>
        <p:nvPr/>
      </p:nvGrpSpPr>
      <p:grpSpPr>
        <a:xfrm>
          <a:off x="0" y="0"/>
          <a:ext cx="0" cy="0"/>
          <a:chOff x="0" y="0"/>
          <a:chExt cx="0" cy="0"/>
        </a:xfrm>
      </p:grpSpPr>
      <p:sp>
        <p:nvSpPr>
          <p:cNvPr id="354" name="Google Shape;354;p29"/>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 and body">
    <p:spTree>
      <p:nvGrpSpPr>
        <p:cNvPr id="355" name="Shape 355"/>
        <p:cNvGrpSpPr/>
        <p:nvPr/>
      </p:nvGrpSpPr>
      <p:grpSpPr>
        <a:xfrm>
          <a:off x="0" y="0"/>
          <a:ext cx="0" cy="0"/>
          <a:chOff x="0" y="0"/>
          <a:chExt cx="0" cy="0"/>
        </a:xfrm>
      </p:grpSpPr>
      <p:sp>
        <p:nvSpPr>
          <p:cNvPr id="356" name="Google Shape;356;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7" name="Google Shape;357;p3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 and two columns">
    <p:spTree>
      <p:nvGrpSpPr>
        <p:cNvPr id="358" name="Shape 358"/>
        <p:cNvGrpSpPr/>
        <p:nvPr/>
      </p:nvGrpSpPr>
      <p:grpSpPr>
        <a:xfrm>
          <a:off x="0" y="0"/>
          <a:ext cx="0" cy="0"/>
          <a:chOff x="0" y="0"/>
          <a:chExt cx="0" cy="0"/>
        </a:xfrm>
      </p:grpSpPr>
      <p:sp>
        <p:nvSpPr>
          <p:cNvPr id="359" name="Google Shape;359;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0" name="Google Shape;360;p31"/>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61" name="Google Shape;361;p31"/>
          <p:cNvSpPr txBox="1"/>
          <p:nvPr>
            <p:ph idx="2" type="body"/>
          </p:nvPr>
        </p:nvSpPr>
        <p:spPr>
          <a:xfrm>
            <a:off x="4832400" y="1152475"/>
            <a:ext cx="3999900" cy="3416400"/>
          </a:xfrm>
          <a:prstGeom prst="rect">
            <a:avLst/>
          </a:prstGeom>
        </p:spPr>
        <p:txBody>
          <a:bodyPr anchorCtr="0" anchor="t" bIns="91425" lIns="91425" spcFirstLastPara="1" rIns="91425" wrap="square" tIns="91425">
            <a:spAutoFit/>
          </a:bodyPr>
          <a:lstStyle>
            <a:lvl1pPr indent="-317500" lvl="0" marL="457200">
              <a:spcBef>
                <a:spcPts val="0"/>
              </a:spcBef>
              <a:spcAft>
                <a:spcPts val="0"/>
              </a:spcAft>
              <a:buSzPts val="1400"/>
              <a:buChar char="●"/>
              <a:defRPr sz="1400"/>
            </a:lvl1pPr>
            <a:lvl2pPr indent="-304800" lvl="1" marL="914400">
              <a:spcBef>
                <a:spcPts val="800"/>
              </a:spcBef>
              <a:spcAft>
                <a:spcPts val="0"/>
              </a:spcAft>
              <a:buSzPts val="1200"/>
              <a:buChar char="○"/>
              <a:defRPr sz="1200"/>
            </a:lvl2pPr>
            <a:lvl3pPr indent="-304800" lvl="2" marL="1371600">
              <a:spcBef>
                <a:spcPts val="800"/>
              </a:spcBef>
              <a:spcAft>
                <a:spcPts val="0"/>
              </a:spcAft>
              <a:buSzPts val="1200"/>
              <a:buChar char="■"/>
              <a:defRPr sz="1200"/>
            </a:lvl3pPr>
            <a:lvl4pPr indent="-304800" lvl="3" marL="1828800">
              <a:spcBef>
                <a:spcPts val="800"/>
              </a:spcBef>
              <a:spcAft>
                <a:spcPts val="0"/>
              </a:spcAft>
              <a:buSzPts val="1200"/>
              <a:buChar char="●"/>
              <a:defRPr sz="1200"/>
            </a:lvl4pPr>
            <a:lvl5pPr indent="-304800" lvl="4" marL="2286000">
              <a:spcBef>
                <a:spcPts val="800"/>
              </a:spcBef>
              <a:spcAft>
                <a:spcPts val="0"/>
              </a:spcAft>
              <a:buSzPts val="1200"/>
              <a:buChar char="○"/>
              <a:defRPr sz="1200"/>
            </a:lvl5pPr>
            <a:lvl6pPr indent="-304800" lvl="5" marL="2743200">
              <a:spcBef>
                <a:spcPts val="800"/>
              </a:spcBef>
              <a:spcAft>
                <a:spcPts val="0"/>
              </a:spcAft>
              <a:buSzPts val="1200"/>
              <a:buChar char="■"/>
              <a:defRPr sz="1200"/>
            </a:lvl6pPr>
            <a:lvl7pPr indent="-304800" lvl="6" marL="3200400">
              <a:spcBef>
                <a:spcPts val="800"/>
              </a:spcBef>
              <a:spcAft>
                <a:spcPts val="0"/>
              </a:spcAft>
              <a:buSzPts val="1200"/>
              <a:buChar char="●"/>
              <a:defRPr sz="1200"/>
            </a:lvl7pPr>
            <a:lvl8pPr indent="-304800" lvl="7" marL="3657600">
              <a:spcBef>
                <a:spcPts val="800"/>
              </a:spcBef>
              <a:spcAft>
                <a:spcPts val="0"/>
              </a:spcAft>
              <a:buSzPts val="1200"/>
              <a:buChar char="○"/>
              <a:defRPr sz="1200"/>
            </a:lvl8pPr>
            <a:lvl9pPr indent="-304800" lvl="8" marL="4114800">
              <a:spcBef>
                <a:spcPts val="800"/>
              </a:spcBef>
              <a:spcAft>
                <a:spcPts val="800"/>
              </a:spcAft>
              <a:buSzPts val="1200"/>
              <a:buChar char="■"/>
              <a:defRPr sz="1200"/>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362" name="Shape 362"/>
        <p:cNvGrpSpPr/>
        <p:nvPr/>
      </p:nvGrpSpPr>
      <p:grpSpPr>
        <a:xfrm>
          <a:off x="0" y="0"/>
          <a:ext cx="0" cy="0"/>
          <a:chOff x="0" y="0"/>
          <a:chExt cx="0" cy="0"/>
        </a:xfrm>
      </p:grpSpPr>
      <p:sp>
        <p:nvSpPr>
          <p:cNvPr id="363" name="Google Shape;363;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364" name="Shape 364"/>
        <p:cNvGrpSpPr/>
        <p:nvPr/>
      </p:nvGrpSpPr>
      <p:grpSpPr>
        <a:xfrm>
          <a:off x="0" y="0"/>
          <a:ext cx="0" cy="0"/>
          <a:chOff x="0" y="0"/>
          <a:chExt cx="0" cy="0"/>
        </a:xfrm>
      </p:grpSpPr>
      <p:sp>
        <p:nvSpPr>
          <p:cNvPr id="365" name="Google Shape;365;p33"/>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66" name="Google Shape;366;p33"/>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367" name="Shape 367"/>
        <p:cNvGrpSpPr/>
        <p:nvPr/>
      </p:nvGrpSpPr>
      <p:grpSpPr>
        <a:xfrm>
          <a:off x="0" y="0"/>
          <a:ext cx="0" cy="0"/>
          <a:chOff x="0" y="0"/>
          <a:chExt cx="0" cy="0"/>
        </a:xfrm>
      </p:grpSpPr>
      <p:sp>
        <p:nvSpPr>
          <p:cNvPr id="368" name="Google Shape;368;p34"/>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369" name="Shape 369"/>
        <p:cNvGrpSpPr/>
        <p:nvPr/>
      </p:nvGrpSpPr>
      <p:grpSpPr>
        <a:xfrm>
          <a:off x="0" y="0"/>
          <a:ext cx="0" cy="0"/>
          <a:chOff x="0" y="0"/>
          <a:chExt cx="0" cy="0"/>
        </a:xfrm>
      </p:grpSpPr>
      <p:sp>
        <p:nvSpPr>
          <p:cNvPr id="370" name="Google Shape;370;p35"/>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71" name="Google Shape;371;p35"/>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372" name="Google Shape;372;p35"/>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373" name="Shape 373"/>
        <p:cNvGrpSpPr/>
        <p:nvPr/>
      </p:nvGrpSpPr>
      <p:grpSpPr>
        <a:xfrm>
          <a:off x="0" y="0"/>
          <a:ext cx="0" cy="0"/>
          <a:chOff x="0" y="0"/>
          <a:chExt cx="0" cy="0"/>
        </a:xfrm>
      </p:grpSpPr>
      <p:sp>
        <p:nvSpPr>
          <p:cNvPr id="374" name="Google Shape;374;p36"/>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spcBef>
                <a:spcPts val="0"/>
              </a:spcBef>
              <a:spcAft>
                <a:spcPts val="0"/>
              </a:spcAft>
              <a:buSzPts val="1000"/>
              <a:buNone/>
              <a:defRPr/>
            </a:lvl1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375" name="Shape 375"/>
        <p:cNvGrpSpPr/>
        <p:nvPr/>
      </p:nvGrpSpPr>
      <p:grpSpPr>
        <a:xfrm>
          <a:off x="0" y="0"/>
          <a:ext cx="0" cy="0"/>
          <a:chOff x="0" y="0"/>
          <a:chExt cx="0" cy="0"/>
        </a:xfrm>
      </p:grpSpPr>
      <p:sp>
        <p:nvSpPr>
          <p:cNvPr id="376" name="Google Shape;376;p37"/>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377" name="Google Shape;377;p37"/>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292100" lvl="0" marL="457200" algn="ctr">
              <a:spcBef>
                <a:spcPts val="0"/>
              </a:spcBef>
              <a:spcAft>
                <a:spcPts val="0"/>
              </a:spcAft>
              <a:buSzPts val="1000"/>
              <a:buChar char="●"/>
              <a:defRPr/>
            </a:lvl1pPr>
            <a:lvl2pPr indent="-292100" lvl="1" marL="914400" algn="ctr">
              <a:spcBef>
                <a:spcPts val="0"/>
              </a:spcBef>
              <a:spcAft>
                <a:spcPts val="0"/>
              </a:spcAft>
              <a:buSzPts val="1000"/>
              <a:buChar char="○"/>
              <a:defRPr/>
            </a:lvl2pPr>
            <a:lvl3pPr indent="-292100" lvl="2" marL="1371600" algn="ctr">
              <a:spcBef>
                <a:spcPts val="0"/>
              </a:spcBef>
              <a:spcAft>
                <a:spcPts val="0"/>
              </a:spcAft>
              <a:buSzPts val="1000"/>
              <a:buChar char="■"/>
              <a:defRPr/>
            </a:lvl3pPr>
            <a:lvl4pPr indent="-292100" lvl="3" marL="1828800" algn="ctr">
              <a:spcBef>
                <a:spcPts val="0"/>
              </a:spcBef>
              <a:spcAft>
                <a:spcPts val="0"/>
              </a:spcAft>
              <a:buSzPts val="1000"/>
              <a:buChar char="●"/>
              <a:defRPr/>
            </a:lvl4pPr>
            <a:lvl5pPr indent="-292100" lvl="4" marL="2286000" algn="ctr">
              <a:spcBef>
                <a:spcPts val="0"/>
              </a:spcBef>
              <a:spcAft>
                <a:spcPts val="0"/>
              </a:spcAft>
              <a:buSzPts val="1000"/>
              <a:buChar char="○"/>
              <a:defRPr/>
            </a:lvl5pPr>
            <a:lvl6pPr indent="-292100" lvl="5" marL="2743200" algn="ctr">
              <a:spcBef>
                <a:spcPts val="0"/>
              </a:spcBef>
              <a:spcAft>
                <a:spcPts val="0"/>
              </a:spcAft>
              <a:buSzPts val="1000"/>
              <a:buChar char="■"/>
              <a:defRPr/>
            </a:lvl6pPr>
            <a:lvl7pPr indent="-292100" lvl="6" marL="3200400" algn="ctr">
              <a:spcBef>
                <a:spcPts val="0"/>
              </a:spcBef>
              <a:spcAft>
                <a:spcPts val="0"/>
              </a:spcAft>
              <a:buSzPts val="1000"/>
              <a:buChar char="●"/>
              <a:defRPr/>
            </a:lvl7pPr>
            <a:lvl8pPr indent="-292100" lvl="7" marL="3657600" algn="ctr">
              <a:spcBef>
                <a:spcPts val="0"/>
              </a:spcBef>
              <a:spcAft>
                <a:spcPts val="0"/>
              </a:spcAft>
              <a:buSzPts val="1000"/>
              <a:buChar char="○"/>
              <a:defRPr/>
            </a:lvl8pPr>
            <a:lvl9pPr indent="-292100" lvl="8" marL="4114800" algn="ctr">
              <a:spcBef>
                <a:spcPts val="0"/>
              </a:spcBef>
              <a:spcAft>
                <a:spcPts val="0"/>
              </a:spcAft>
              <a:buSzPts val="1000"/>
              <a:buChar char="■"/>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378" name="Shape 378"/>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379" name="Shape 379"/>
        <p:cNvGrpSpPr/>
        <p:nvPr/>
      </p:nvGrpSpPr>
      <p:grpSpPr>
        <a:xfrm>
          <a:off x="0" y="0"/>
          <a:ext cx="0" cy="0"/>
          <a:chOff x="0" y="0"/>
          <a:chExt cx="0" cy="0"/>
        </a:xfrm>
      </p:grpSpPr>
      <p:sp>
        <p:nvSpPr>
          <p:cNvPr id="380" name="Google Shape;380;p39"/>
          <p:cNvSpPr txBox="1"/>
          <p:nvPr>
            <p:ph type="title"/>
          </p:nvPr>
        </p:nvSpPr>
        <p:spPr>
          <a:xfrm>
            <a:off x="677325" y="1832775"/>
            <a:ext cx="3217200" cy="14841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1" name="Google Shape;381;p39"/>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82" name="Google Shape;382;p39"/>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83" name="Google Shape;383;p39"/>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84" name="Google Shape;384;p39"/>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85" name="Google Shape;385;p39"/>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86" name="Google Shape;386;p39"/>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Title, body and image">
    <p:spTree>
      <p:nvGrpSpPr>
        <p:cNvPr id="387" name="Shape 387"/>
        <p:cNvGrpSpPr/>
        <p:nvPr/>
      </p:nvGrpSpPr>
      <p:grpSpPr>
        <a:xfrm>
          <a:off x="0" y="0"/>
          <a:ext cx="0" cy="0"/>
          <a:chOff x="0" y="0"/>
          <a:chExt cx="0" cy="0"/>
        </a:xfrm>
      </p:grpSpPr>
      <p:sp>
        <p:nvSpPr>
          <p:cNvPr id="388" name="Google Shape;388;p4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9" name="Google Shape;389;p40"/>
          <p:cNvSpPr txBox="1"/>
          <p:nvPr>
            <p:ph idx="1" type="body"/>
          </p:nvPr>
        </p:nvSpPr>
        <p:spPr>
          <a:xfrm>
            <a:off x="311700" y="1152475"/>
            <a:ext cx="4473900" cy="3416400"/>
          </a:xfrm>
          <a:prstGeom prst="rect">
            <a:avLst/>
          </a:prstGeom>
        </p:spPr>
        <p:txBody>
          <a:bodyPr anchorCtr="0" anchor="t" bIns="91425" lIns="91425" spcFirstLastPara="1" rIns="91425" wrap="square" tIns="91425">
            <a:spAutoFit/>
          </a:bodyPr>
          <a:lstStyle>
            <a:lvl1pPr indent="-292100" lvl="0" marL="457200">
              <a:spcBef>
                <a:spcPts val="0"/>
              </a:spcBef>
              <a:spcAft>
                <a:spcPts val="0"/>
              </a:spcAft>
              <a:buSzPts val="1000"/>
              <a:buChar char="●"/>
              <a:defRPr/>
            </a:lvl1pPr>
            <a:lvl2pPr indent="-292100" lvl="1" marL="914400">
              <a:spcBef>
                <a:spcPts val="800"/>
              </a:spcBef>
              <a:spcAft>
                <a:spcPts val="0"/>
              </a:spcAft>
              <a:buSzPts val="1000"/>
              <a:buChar char="○"/>
              <a:defRPr/>
            </a:lvl2pPr>
            <a:lvl3pPr indent="-292100" lvl="2" marL="1371600">
              <a:spcBef>
                <a:spcPts val="800"/>
              </a:spcBef>
              <a:spcAft>
                <a:spcPts val="0"/>
              </a:spcAft>
              <a:buSzPts val="1000"/>
              <a:buChar char="■"/>
              <a:defRPr/>
            </a:lvl3pPr>
            <a:lvl4pPr indent="-292100" lvl="3" marL="1828800">
              <a:spcBef>
                <a:spcPts val="800"/>
              </a:spcBef>
              <a:spcAft>
                <a:spcPts val="0"/>
              </a:spcAft>
              <a:buSzPts val="1000"/>
              <a:buChar char="●"/>
              <a:defRPr/>
            </a:lvl4pPr>
            <a:lvl5pPr indent="-292100" lvl="4" marL="2286000">
              <a:spcBef>
                <a:spcPts val="800"/>
              </a:spcBef>
              <a:spcAft>
                <a:spcPts val="0"/>
              </a:spcAft>
              <a:buSzPts val="1000"/>
              <a:buChar char="○"/>
              <a:defRPr/>
            </a:lvl5pPr>
            <a:lvl6pPr indent="-292100" lvl="5" marL="2743200">
              <a:spcBef>
                <a:spcPts val="800"/>
              </a:spcBef>
              <a:spcAft>
                <a:spcPts val="0"/>
              </a:spcAft>
              <a:buSzPts val="1000"/>
              <a:buChar char="■"/>
              <a:defRPr/>
            </a:lvl6pPr>
            <a:lvl7pPr indent="-292100" lvl="6" marL="3200400">
              <a:spcBef>
                <a:spcPts val="800"/>
              </a:spcBef>
              <a:spcAft>
                <a:spcPts val="0"/>
              </a:spcAft>
              <a:buSzPts val="1000"/>
              <a:buChar char="●"/>
              <a:defRPr/>
            </a:lvl7pPr>
            <a:lvl8pPr indent="-292100" lvl="7" marL="3657600">
              <a:spcBef>
                <a:spcPts val="800"/>
              </a:spcBef>
              <a:spcAft>
                <a:spcPts val="0"/>
              </a:spcAft>
              <a:buSzPts val="1000"/>
              <a:buChar char="○"/>
              <a:defRPr/>
            </a:lvl8pPr>
            <a:lvl9pPr indent="-292100" lvl="8" marL="4114800">
              <a:spcBef>
                <a:spcPts val="800"/>
              </a:spcBef>
              <a:spcAft>
                <a:spcPts val="800"/>
              </a:spcAft>
              <a:buSzPts val="1000"/>
              <a:buChar char="■"/>
              <a:defRPr/>
            </a:lvl9pPr>
          </a:lstStyle>
          <a:p/>
        </p:txBody>
      </p:sp>
      <p:sp>
        <p:nvSpPr>
          <p:cNvPr id="390" name="Google Shape;390;p40"/>
          <p:cNvSpPr/>
          <p:nvPr>
            <p:ph idx="2" type="pic"/>
          </p:nvPr>
        </p:nvSpPr>
        <p:spPr>
          <a:xfrm>
            <a:off x="4992024" y="1152775"/>
            <a:ext cx="3840300" cy="3416400"/>
          </a:xfrm>
          <a:prstGeom prst="rect">
            <a:avLst/>
          </a:prstGeom>
          <a:noFill/>
          <a:ln>
            <a:noFill/>
          </a:ln>
        </p:spPr>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Two big ideas">
    <p:spTree>
      <p:nvGrpSpPr>
        <p:cNvPr id="391" name="Shape 391"/>
        <p:cNvGrpSpPr/>
        <p:nvPr/>
      </p:nvGrpSpPr>
      <p:grpSpPr>
        <a:xfrm>
          <a:off x="0" y="0"/>
          <a:ext cx="0" cy="0"/>
          <a:chOff x="0" y="0"/>
          <a:chExt cx="0" cy="0"/>
        </a:xfrm>
      </p:grpSpPr>
      <p:sp>
        <p:nvSpPr>
          <p:cNvPr id="392" name="Google Shape;392;p41"/>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93" name="Google Shape;393;p41"/>
          <p:cNvSpPr txBox="1"/>
          <p:nvPr>
            <p:ph idx="1" type="body"/>
          </p:nvPr>
        </p:nvSpPr>
        <p:spPr>
          <a:xfrm>
            <a:off x="483150" y="2237788"/>
            <a:ext cx="3619800" cy="2373600"/>
          </a:xfrm>
          <a:prstGeom prst="rect">
            <a:avLst/>
          </a:prstGeom>
        </p:spPr>
        <p:txBody>
          <a:bodyPr anchorCtr="0" anchor="t" bIns="91425" lIns="91425" spcFirstLastPara="1" rIns="91425" wrap="square" tIns="91425">
            <a:spAutoFit/>
          </a:bodyPr>
          <a:lstStyle>
            <a:lvl1pPr indent="-292100" lvl="0" marL="457200">
              <a:spcBef>
                <a:spcPts val="0"/>
              </a:spcBef>
              <a:spcAft>
                <a:spcPts val="0"/>
              </a:spcAft>
              <a:buSzPts val="1000"/>
              <a:buChar char="●"/>
              <a:defRPr/>
            </a:lvl1pPr>
            <a:lvl2pPr indent="-292100" lvl="1" marL="914400">
              <a:spcBef>
                <a:spcPts val="800"/>
              </a:spcBef>
              <a:spcAft>
                <a:spcPts val="0"/>
              </a:spcAft>
              <a:buSzPts val="1000"/>
              <a:buChar char="○"/>
              <a:defRPr/>
            </a:lvl2pPr>
            <a:lvl3pPr indent="-292100" lvl="2" marL="1371600">
              <a:spcBef>
                <a:spcPts val="800"/>
              </a:spcBef>
              <a:spcAft>
                <a:spcPts val="0"/>
              </a:spcAft>
              <a:buSzPts val="1000"/>
              <a:buChar char="■"/>
              <a:defRPr/>
            </a:lvl3pPr>
            <a:lvl4pPr indent="-292100" lvl="3" marL="1828800">
              <a:spcBef>
                <a:spcPts val="800"/>
              </a:spcBef>
              <a:spcAft>
                <a:spcPts val="0"/>
              </a:spcAft>
              <a:buSzPts val="1000"/>
              <a:buChar char="●"/>
              <a:defRPr/>
            </a:lvl4pPr>
            <a:lvl5pPr indent="-292100" lvl="4" marL="2286000">
              <a:spcBef>
                <a:spcPts val="800"/>
              </a:spcBef>
              <a:spcAft>
                <a:spcPts val="0"/>
              </a:spcAft>
              <a:buSzPts val="1000"/>
              <a:buChar char="○"/>
              <a:defRPr/>
            </a:lvl5pPr>
            <a:lvl6pPr indent="-292100" lvl="5" marL="2743200">
              <a:spcBef>
                <a:spcPts val="800"/>
              </a:spcBef>
              <a:spcAft>
                <a:spcPts val="0"/>
              </a:spcAft>
              <a:buSzPts val="1000"/>
              <a:buChar char="■"/>
              <a:defRPr/>
            </a:lvl6pPr>
            <a:lvl7pPr indent="-292100" lvl="6" marL="3200400">
              <a:spcBef>
                <a:spcPts val="800"/>
              </a:spcBef>
              <a:spcAft>
                <a:spcPts val="0"/>
              </a:spcAft>
              <a:buSzPts val="1000"/>
              <a:buChar char="●"/>
              <a:defRPr/>
            </a:lvl7pPr>
            <a:lvl8pPr indent="-292100" lvl="7" marL="3657600">
              <a:spcBef>
                <a:spcPts val="800"/>
              </a:spcBef>
              <a:spcAft>
                <a:spcPts val="0"/>
              </a:spcAft>
              <a:buSzPts val="1000"/>
              <a:buChar char="○"/>
              <a:defRPr/>
            </a:lvl8pPr>
            <a:lvl9pPr indent="-292100" lvl="8" marL="4114800">
              <a:spcBef>
                <a:spcPts val="800"/>
              </a:spcBef>
              <a:spcAft>
                <a:spcPts val="800"/>
              </a:spcAft>
              <a:buSzPts val="1000"/>
              <a:buChar char="■"/>
              <a:defRPr/>
            </a:lvl9pPr>
          </a:lstStyle>
          <a:p/>
        </p:txBody>
      </p:sp>
      <p:sp>
        <p:nvSpPr>
          <p:cNvPr id="394" name="Google Shape;394;p41"/>
          <p:cNvSpPr txBox="1"/>
          <p:nvPr>
            <p:ph idx="2" type="body"/>
          </p:nvPr>
        </p:nvSpPr>
        <p:spPr>
          <a:xfrm>
            <a:off x="5048000" y="2237788"/>
            <a:ext cx="3619800" cy="23736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395" name="Google Shape;395;p41"/>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96" name="Google Shape;396;p41"/>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Three big ideas">
    <p:spTree>
      <p:nvGrpSpPr>
        <p:cNvPr id="397" name="Shape 397"/>
        <p:cNvGrpSpPr/>
        <p:nvPr/>
      </p:nvGrpSpPr>
      <p:grpSpPr>
        <a:xfrm>
          <a:off x="0" y="0"/>
          <a:ext cx="0" cy="0"/>
          <a:chOff x="0" y="0"/>
          <a:chExt cx="0" cy="0"/>
        </a:xfrm>
      </p:grpSpPr>
      <p:sp>
        <p:nvSpPr>
          <p:cNvPr id="398" name="Google Shape;398;p42"/>
          <p:cNvSpPr txBox="1"/>
          <p:nvPr>
            <p:ph idx="1" type="body"/>
          </p:nvPr>
        </p:nvSpPr>
        <p:spPr>
          <a:xfrm>
            <a:off x="483175" y="2417500"/>
            <a:ext cx="2455500" cy="2373600"/>
          </a:xfrm>
          <a:prstGeom prst="rect">
            <a:avLst/>
          </a:prstGeom>
        </p:spPr>
        <p:txBody>
          <a:bodyPr anchorCtr="0" anchor="t" bIns="91425" lIns="91425" spcFirstLastPara="1" rIns="91425" wrap="square" tIns="91425">
            <a:spAutoFit/>
          </a:bodyPr>
          <a:lstStyle>
            <a:lvl1pPr indent="-292100" lvl="0" marL="457200">
              <a:spcBef>
                <a:spcPts val="0"/>
              </a:spcBef>
              <a:spcAft>
                <a:spcPts val="0"/>
              </a:spcAft>
              <a:buSzPts val="1000"/>
              <a:buChar char="●"/>
              <a:defRPr/>
            </a:lvl1pPr>
            <a:lvl2pPr indent="-292100" lvl="1" marL="914400">
              <a:spcBef>
                <a:spcPts val="800"/>
              </a:spcBef>
              <a:spcAft>
                <a:spcPts val="0"/>
              </a:spcAft>
              <a:buSzPts val="1000"/>
              <a:buChar char="○"/>
              <a:defRPr/>
            </a:lvl2pPr>
            <a:lvl3pPr indent="-292100" lvl="2" marL="1371600">
              <a:spcBef>
                <a:spcPts val="800"/>
              </a:spcBef>
              <a:spcAft>
                <a:spcPts val="0"/>
              </a:spcAft>
              <a:buSzPts val="1000"/>
              <a:buChar char="■"/>
              <a:defRPr/>
            </a:lvl3pPr>
            <a:lvl4pPr indent="-292100" lvl="3" marL="1828800">
              <a:spcBef>
                <a:spcPts val="800"/>
              </a:spcBef>
              <a:spcAft>
                <a:spcPts val="0"/>
              </a:spcAft>
              <a:buSzPts val="1000"/>
              <a:buChar char="●"/>
              <a:defRPr/>
            </a:lvl4pPr>
            <a:lvl5pPr indent="-292100" lvl="4" marL="2286000">
              <a:spcBef>
                <a:spcPts val="800"/>
              </a:spcBef>
              <a:spcAft>
                <a:spcPts val="0"/>
              </a:spcAft>
              <a:buSzPts val="1000"/>
              <a:buChar char="○"/>
              <a:defRPr/>
            </a:lvl5pPr>
            <a:lvl6pPr indent="-292100" lvl="5" marL="2743200">
              <a:spcBef>
                <a:spcPts val="800"/>
              </a:spcBef>
              <a:spcAft>
                <a:spcPts val="0"/>
              </a:spcAft>
              <a:buSzPts val="1000"/>
              <a:buChar char="■"/>
              <a:defRPr/>
            </a:lvl6pPr>
            <a:lvl7pPr indent="-292100" lvl="6" marL="3200400">
              <a:spcBef>
                <a:spcPts val="800"/>
              </a:spcBef>
              <a:spcAft>
                <a:spcPts val="0"/>
              </a:spcAft>
              <a:buSzPts val="1000"/>
              <a:buChar char="●"/>
              <a:defRPr/>
            </a:lvl7pPr>
            <a:lvl8pPr indent="-292100" lvl="7" marL="3657600">
              <a:spcBef>
                <a:spcPts val="800"/>
              </a:spcBef>
              <a:spcAft>
                <a:spcPts val="0"/>
              </a:spcAft>
              <a:buSzPts val="1000"/>
              <a:buChar char="○"/>
              <a:defRPr/>
            </a:lvl8pPr>
            <a:lvl9pPr indent="-292100" lvl="8" marL="4114800">
              <a:spcBef>
                <a:spcPts val="800"/>
              </a:spcBef>
              <a:spcAft>
                <a:spcPts val="800"/>
              </a:spcAft>
              <a:buSzPts val="1000"/>
              <a:buChar char="■"/>
              <a:defRPr/>
            </a:lvl9pPr>
          </a:lstStyle>
          <a:p/>
        </p:txBody>
      </p:sp>
      <p:sp>
        <p:nvSpPr>
          <p:cNvPr id="399" name="Google Shape;399;p42"/>
          <p:cNvSpPr txBox="1"/>
          <p:nvPr>
            <p:ph idx="2" type="body"/>
          </p:nvPr>
        </p:nvSpPr>
        <p:spPr>
          <a:xfrm>
            <a:off x="3347725" y="2417500"/>
            <a:ext cx="2455500" cy="23736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400" name="Google Shape;400;p42"/>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401" name="Google Shape;401;p42"/>
          <p:cNvSpPr txBox="1"/>
          <p:nvPr>
            <p:ph idx="3"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02" name="Google Shape;402;p42"/>
          <p:cNvSpPr txBox="1"/>
          <p:nvPr>
            <p:ph idx="4"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03" name="Google Shape;403;p42"/>
          <p:cNvSpPr txBox="1"/>
          <p:nvPr>
            <p:ph idx="5"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04" name="Google Shape;404;p42"/>
          <p:cNvSpPr txBox="1"/>
          <p:nvPr>
            <p:ph idx="6" type="body"/>
          </p:nvPr>
        </p:nvSpPr>
        <p:spPr>
          <a:xfrm>
            <a:off x="6212275" y="2417500"/>
            <a:ext cx="2455500" cy="23736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Four big ideas">
    <p:spTree>
      <p:nvGrpSpPr>
        <p:cNvPr id="405" name="Shape 405"/>
        <p:cNvGrpSpPr/>
        <p:nvPr/>
      </p:nvGrpSpPr>
      <p:grpSpPr>
        <a:xfrm>
          <a:off x="0" y="0"/>
          <a:ext cx="0" cy="0"/>
          <a:chOff x="0" y="0"/>
          <a:chExt cx="0" cy="0"/>
        </a:xfrm>
      </p:grpSpPr>
      <p:sp>
        <p:nvSpPr>
          <p:cNvPr id="406" name="Google Shape;406;p43"/>
          <p:cNvSpPr txBox="1"/>
          <p:nvPr>
            <p:ph idx="1" type="body"/>
          </p:nvPr>
        </p:nvSpPr>
        <p:spPr>
          <a:xfrm>
            <a:off x="366725" y="1759093"/>
            <a:ext cx="3838500" cy="1138500"/>
          </a:xfrm>
          <a:prstGeom prst="rect">
            <a:avLst/>
          </a:prstGeom>
        </p:spPr>
        <p:txBody>
          <a:bodyPr anchorCtr="0" anchor="t" bIns="91425" lIns="91425" spcFirstLastPara="1" rIns="91425" wrap="square" tIns="91425">
            <a:spAutoFit/>
          </a:bodyPr>
          <a:lstStyle>
            <a:lvl1pPr indent="-317500" lvl="0" marL="457200">
              <a:spcBef>
                <a:spcPts val="0"/>
              </a:spcBef>
              <a:spcAft>
                <a:spcPts val="0"/>
              </a:spcAft>
              <a:buSzPts val="1400"/>
              <a:buChar char="●"/>
              <a:defRPr sz="1400"/>
            </a:lvl1pPr>
            <a:lvl2pPr indent="-292100" lvl="1" marL="914400">
              <a:spcBef>
                <a:spcPts val="800"/>
              </a:spcBef>
              <a:spcAft>
                <a:spcPts val="0"/>
              </a:spcAft>
              <a:buSzPts val="1000"/>
              <a:buChar char="○"/>
              <a:defRPr/>
            </a:lvl2pPr>
            <a:lvl3pPr indent="-292100" lvl="2" marL="1371600">
              <a:spcBef>
                <a:spcPts val="800"/>
              </a:spcBef>
              <a:spcAft>
                <a:spcPts val="0"/>
              </a:spcAft>
              <a:buSzPts val="1000"/>
              <a:buChar char="■"/>
              <a:defRPr/>
            </a:lvl3pPr>
            <a:lvl4pPr indent="-292100" lvl="3" marL="1828800">
              <a:spcBef>
                <a:spcPts val="800"/>
              </a:spcBef>
              <a:spcAft>
                <a:spcPts val="0"/>
              </a:spcAft>
              <a:buSzPts val="1000"/>
              <a:buChar char="●"/>
              <a:defRPr/>
            </a:lvl4pPr>
            <a:lvl5pPr indent="-292100" lvl="4" marL="2286000">
              <a:spcBef>
                <a:spcPts val="800"/>
              </a:spcBef>
              <a:spcAft>
                <a:spcPts val="0"/>
              </a:spcAft>
              <a:buSzPts val="1000"/>
              <a:buChar char="○"/>
              <a:defRPr/>
            </a:lvl5pPr>
            <a:lvl6pPr indent="-292100" lvl="5" marL="2743200">
              <a:spcBef>
                <a:spcPts val="800"/>
              </a:spcBef>
              <a:spcAft>
                <a:spcPts val="0"/>
              </a:spcAft>
              <a:buSzPts val="1000"/>
              <a:buChar char="■"/>
              <a:defRPr/>
            </a:lvl6pPr>
            <a:lvl7pPr indent="-292100" lvl="6" marL="3200400">
              <a:spcBef>
                <a:spcPts val="800"/>
              </a:spcBef>
              <a:spcAft>
                <a:spcPts val="0"/>
              </a:spcAft>
              <a:buSzPts val="1000"/>
              <a:buChar char="●"/>
              <a:defRPr/>
            </a:lvl7pPr>
            <a:lvl8pPr indent="-292100" lvl="7" marL="3657600">
              <a:spcBef>
                <a:spcPts val="800"/>
              </a:spcBef>
              <a:spcAft>
                <a:spcPts val="0"/>
              </a:spcAft>
              <a:buSzPts val="1000"/>
              <a:buChar char="○"/>
              <a:defRPr/>
            </a:lvl8pPr>
            <a:lvl9pPr indent="-292100" lvl="8" marL="4114800">
              <a:spcBef>
                <a:spcPts val="800"/>
              </a:spcBef>
              <a:spcAft>
                <a:spcPts val="800"/>
              </a:spcAft>
              <a:buSzPts val="1000"/>
              <a:buChar char="■"/>
              <a:defRPr/>
            </a:lvl9pPr>
          </a:lstStyle>
          <a:p/>
        </p:txBody>
      </p:sp>
      <p:sp>
        <p:nvSpPr>
          <p:cNvPr id="407" name="Google Shape;407;p43"/>
          <p:cNvSpPr txBox="1"/>
          <p:nvPr>
            <p:ph idx="2" type="body"/>
          </p:nvPr>
        </p:nvSpPr>
        <p:spPr>
          <a:xfrm>
            <a:off x="4938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408" name="Google Shape;408;p43"/>
          <p:cNvSpPr txBox="1"/>
          <p:nvPr>
            <p:ph idx="3" type="body"/>
          </p:nvPr>
        </p:nvSpPr>
        <p:spPr>
          <a:xfrm>
            <a:off x="366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409" name="Google Shape;409;p43"/>
          <p:cNvSpPr txBox="1"/>
          <p:nvPr>
            <p:ph idx="4" type="body"/>
          </p:nvPr>
        </p:nvSpPr>
        <p:spPr>
          <a:xfrm>
            <a:off x="4938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410" name="Google Shape;410;p43"/>
          <p:cNvSpPr txBox="1"/>
          <p:nvPr>
            <p:ph type="title"/>
          </p:nvPr>
        </p:nvSpPr>
        <p:spPr>
          <a:xfrm>
            <a:off x="366750"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411" name="Google Shape;411;p43"/>
          <p:cNvSpPr txBox="1"/>
          <p:nvPr>
            <p:ph idx="5" type="subTitle"/>
          </p:nvPr>
        </p:nvSpPr>
        <p:spPr>
          <a:xfrm>
            <a:off x="366763"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12" name="Google Shape;412;p43"/>
          <p:cNvSpPr txBox="1"/>
          <p:nvPr>
            <p:ph idx="6" type="subTitle"/>
          </p:nvPr>
        </p:nvSpPr>
        <p:spPr>
          <a:xfrm>
            <a:off x="4938738"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13" name="Google Shape;413;p43"/>
          <p:cNvSpPr txBox="1"/>
          <p:nvPr>
            <p:ph idx="7" type="subTitle"/>
          </p:nvPr>
        </p:nvSpPr>
        <p:spPr>
          <a:xfrm>
            <a:off x="4938761"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14" name="Google Shape;414;p43"/>
          <p:cNvSpPr txBox="1"/>
          <p:nvPr>
            <p:ph idx="8" type="subTitle"/>
          </p:nvPr>
        </p:nvSpPr>
        <p:spPr>
          <a:xfrm>
            <a:off x="366750"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 and image">
    <p:spTree>
      <p:nvGrpSpPr>
        <p:cNvPr id="415" name="Shape 415"/>
        <p:cNvGrpSpPr/>
        <p:nvPr/>
      </p:nvGrpSpPr>
      <p:grpSpPr>
        <a:xfrm>
          <a:off x="0" y="0"/>
          <a:ext cx="0" cy="0"/>
          <a:chOff x="0" y="0"/>
          <a:chExt cx="0" cy="0"/>
        </a:xfrm>
      </p:grpSpPr>
      <p:sp>
        <p:nvSpPr>
          <p:cNvPr id="416" name="Google Shape;416;p4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7" name="Google Shape;417;p44"/>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Two storyboards">
    <p:spTree>
      <p:nvGrpSpPr>
        <p:cNvPr id="418" name="Shape 418"/>
        <p:cNvGrpSpPr/>
        <p:nvPr/>
      </p:nvGrpSpPr>
      <p:grpSpPr>
        <a:xfrm>
          <a:off x="0" y="0"/>
          <a:ext cx="0" cy="0"/>
          <a:chOff x="0" y="0"/>
          <a:chExt cx="0" cy="0"/>
        </a:xfrm>
      </p:grpSpPr>
      <p:sp>
        <p:nvSpPr>
          <p:cNvPr id="419" name="Google Shape;419;p45"/>
          <p:cNvSpPr txBox="1"/>
          <p:nvPr>
            <p:ph idx="1" type="body"/>
          </p:nvPr>
        </p:nvSpPr>
        <p:spPr>
          <a:xfrm>
            <a:off x="311700" y="4080225"/>
            <a:ext cx="4027500" cy="9261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sz="1200"/>
            </a:lvl1pPr>
            <a:lvl2pPr indent="-304800" lvl="1" marL="914400">
              <a:spcBef>
                <a:spcPts val="800"/>
              </a:spcBef>
              <a:spcAft>
                <a:spcPts val="0"/>
              </a:spcAft>
              <a:buSzPts val="1200"/>
              <a:buChar char="○"/>
              <a:defRPr sz="1200"/>
            </a:lvl2pPr>
            <a:lvl3pPr indent="-304800" lvl="2" marL="1371600">
              <a:spcBef>
                <a:spcPts val="800"/>
              </a:spcBef>
              <a:spcAft>
                <a:spcPts val="0"/>
              </a:spcAft>
              <a:buSzPts val="1200"/>
              <a:buChar char="■"/>
              <a:defRPr sz="1200"/>
            </a:lvl3pPr>
            <a:lvl4pPr indent="-304800" lvl="3" marL="1828800">
              <a:spcBef>
                <a:spcPts val="800"/>
              </a:spcBef>
              <a:spcAft>
                <a:spcPts val="0"/>
              </a:spcAft>
              <a:buSzPts val="1200"/>
              <a:buChar char="●"/>
              <a:defRPr sz="1200"/>
            </a:lvl4pPr>
            <a:lvl5pPr indent="-304800" lvl="4" marL="2286000">
              <a:spcBef>
                <a:spcPts val="800"/>
              </a:spcBef>
              <a:spcAft>
                <a:spcPts val="0"/>
              </a:spcAft>
              <a:buSzPts val="1200"/>
              <a:buChar char="○"/>
              <a:defRPr sz="1200"/>
            </a:lvl5pPr>
            <a:lvl6pPr indent="-304800" lvl="5" marL="2743200">
              <a:spcBef>
                <a:spcPts val="800"/>
              </a:spcBef>
              <a:spcAft>
                <a:spcPts val="0"/>
              </a:spcAft>
              <a:buSzPts val="1200"/>
              <a:buChar char="■"/>
              <a:defRPr sz="1200"/>
            </a:lvl6pPr>
            <a:lvl7pPr indent="-304800" lvl="6" marL="3200400">
              <a:spcBef>
                <a:spcPts val="800"/>
              </a:spcBef>
              <a:spcAft>
                <a:spcPts val="0"/>
              </a:spcAft>
              <a:buSzPts val="1200"/>
              <a:buChar char="●"/>
              <a:defRPr sz="1200"/>
            </a:lvl7pPr>
            <a:lvl8pPr indent="-304800" lvl="7" marL="3657600">
              <a:spcBef>
                <a:spcPts val="800"/>
              </a:spcBef>
              <a:spcAft>
                <a:spcPts val="0"/>
              </a:spcAft>
              <a:buSzPts val="1200"/>
              <a:buChar char="○"/>
              <a:defRPr sz="1200"/>
            </a:lvl8pPr>
            <a:lvl9pPr indent="-304800" lvl="8" marL="4114800">
              <a:spcBef>
                <a:spcPts val="800"/>
              </a:spcBef>
              <a:spcAft>
                <a:spcPts val="800"/>
              </a:spcAft>
              <a:buSzPts val="1200"/>
              <a:buChar char="■"/>
              <a:defRPr sz="1200"/>
            </a:lvl9pPr>
          </a:lstStyle>
          <a:p/>
        </p:txBody>
      </p:sp>
      <p:sp>
        <p:nvSpPr>
          <p:cNvPr id="420" name="Google Shape;420;p45"/>
          <p:cNvSpPr/>
          <p:nvPr>
            <p:ph idx="2" type="pic"/>
          </p:nvPr>
        </p:nvSpPr>
        <p:spPr>
          <a:xfrm>
            <a:off x="4804825" y="1133300"/>
            <a:ext cx="4027500" cy="2392800"/>
          </a:xfrm>
          <a:prstGeom prst="rect">
            <a:avLst/>
          </a:prstGeom>
          <a:noFill/>
          <a:ln>
            <a:noFill/>
          </a:ln>
        </p:spPr>
      </p:sp>
      <p:sp>
        <p:nvSpPr>
          <p:cNvPr id="421" name="Google Shape;421;p45"/>
          <p:cNvSpPr/>
          <p:nvPr>
            <p:ph idx="3" type="pic"/>
          </p:nvPr>
        </p:nvSpPr>
        <p:spPr>
          <a:xfrm>
            <a:off x="311725" y="1133300"/>
            <a:ext cx="4027500" cy="2392800"/>
          </a:xfrm>
          <a:prstGeom prst="rect">
            <a:avLst/>
          </a:prstGeom>
          <a:noFill/>
          <a:ln>
            <a:noFill/>
          </a:ln>
        </p:spPr>
      </p:sp>
      <p:sp>
        <p:nvSpPr>
          <p:cNvPr id="422" name="Google Shape;422;p45"/>
          <p:cNvSpPr txBox="1"/>
          <p:nvPr>
            <p:ph idx="4" type="body"/>
          </p:nvPr>
        </p:nvSpPr>
        <p:spPr>
          <a:xfrm>
            <a:off x="4804825"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23" name="Google Shape;423;p4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4" name="Google Shape;424;p45"/>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425" name="Google Shape;425;p45"/>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Three storyboards">
    <p:spTree>
      <p:nvGrpSpPr>
        <p:cNvPr id="426" name="Shape 426"/>
        <p:cNvGrpSpPr/>
        <p:nvPr/>
      </p:nvGrpSpPr>
      <p:grpSpPr>
        <a:xfrm>
          <a:off x="0" y="0"/>
          <a:ext cx="0" cy="0"/>
          <a:chOff x="0" y="0"/>
          <a:chExt cx="0" cy="0"/>
        </a:xfrm>
      </p:grpSpPr>
      <p:sp>
        <p:nvSpPr>
          <p:cNvPr id="427" name="Google Shape;427;p46"/>
          <p:cNvSpPr txBox="1"/>
          <p:nvPr>
            <p:ph idx="1" type="body"/>
          </p:nvPr>
        </p:nvSpPr>
        <p:spPr>
          <a:xfrm>
            <a:off x="311700" y="3911700"/>
            <a:ext cx="2627100" cy="10185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sz="1200"/>
            </a:lvl1pPr>
            <a:lvl2pPr indent="-304800" lvl="1" marL="914400">
              <a:spcBef>
                <a:spcPts val="800"/>
              </a:spcBef>
              <a:spcAft>
                <a:spcPts val="0"/>
              </a:spcAft>
              <a:buSzPts val="1200"/>
              <a:buChar char="○"/>
              <a:defRPr sz="1200"/>
            </a:lvl2pPr>
            <a:lvl3pPr indent="-304800" lvl="2" marL="1371600">
              <a:spcBef>
                <a:spcPts val="800"/>
              </a:spcBef>
              <a:spcAft>
                <a:spcPts val="0"/>
              </a:spcAft>
              <a:buSzPts val="1200"/>
              <a:buChar char="■"/>
              <a:defRPr sz="1200"/>
            </a:lvl3pPr>
            <a:lvl4pPr indent="-304800" lvl="3" marL="1828800">
              <a:spcBef>
                <a:spcPts val="800"/>
              </a:spcBef>
              <a:spcAft>
                <a:spcPts val="0"/>
              </a:spcAft>
              <a:buSzPts val="1200"/>
              <a:buChar char="●"/>
              <a:defRPr sz="1200"/>
            </a:lvl4pPr>
            <a:lvl5pPr indent="-304800" lvl="4" marL="2286000">
              <a:spcBef>
                <a:spcPts val="800"/>
              </a:spcBef>
              <a:spcAft>
                <a:spcPts val="0"/>
              </a:spcAft>
              <a:buSzPts val="1200"/>
              <a:buChar char="○"/>
              <a:defRPr sz="1200"/>
            </a:lvl5pPr>
            <a:lvl6pPr indent="-304800" lvl="5" marL="2743200">
              <a:spcBef>
                <a:spcPts val="800"/>
              </a:spcBef>
              <a:spcAft>
                <a:spcPts val="0"/>
              </a:spcAft>
              <a:buSzPts val="1200"/>
              <a:buChar char="■"/>
              <a:defRPr sz="1200"/>
            </a:lvl6pPr>
            <a:lvl7pPr indent="-304800" lvl="6" marL="3200400">
              <a:spcBef>
                <a:spcPts val="800"/>
              </a:spcBef>
              <a:spcAft>
                <a:spcPts val="0"/>
              </a:spcAft>
              <a:buSzPts val="1200"/>
              <a:buChar char="●"/>
              <a:defRPr sz="1200"/>
            </a:lvl7pPr>
            <a:lvl8pPr indent="-304800" lvl="7" marL="3657600">
              <a:spcBef>
                <a:spcPts val="800"/>
              </a:spcBef>
              <a:spcAft>
                <a:spcPts val="0"/>
              </a:spcAft>
              <a:buSzPts val="1200"/>
              <a:buChar char="○"/>
              <a:defRPr sz="1200"/>
            </a:lvl8pPr>
            <a:lvl9pPr indent="-304800" lvl="8" marL="4114800">
              <a:spcBef>
                <a:spcPts val="800"/>
              </a:spcBef>
              <a:spcAft>
                <a:spcPts val="800"/>
              </a:spcAft>
              <a:buSzPts val="1200"/>
              <a:buChar char="■"/>
              <a:defRPr sz="1200"/>
            </a:lvl9pPr>
          </a:lstStyle>
          <a:p/>
        </p:txBody>
      </p:sp>
      <p:sp>
        <p:nvSpPr>
          <p:cNvPr id="428" name="Google Shape;428;p46"/>
          <p:cNvSpPr/>
          <p:nvPr>
            <p:ph idx="2" type="pic"/>
          </p:nvPr>
        </p:nvSpPr>
        <p:spPr>
          <a:xfrm>
            <a:off x="6205225" y="1128325"/>
            <a:ext cx="2627100" cy="2273100"/>
          </a:xfrm>
          <a:prstGeom prst="rect">
            <a:avLst/>
          </a:prstGeom>
          <a:noFill/>
          <a:ln>
            <a:noFill/>
          </a:ln>
        </p:spPr>
      </p:sp>
      <p:sp>
        <p:nvSpPr>
          <p:cNvPr id="429" name="Google Shape;429;p46"/>
          <p:cNvSpPr/>
          <p:nvPr>
            <p:ph idx="3" type="pic"/>
          </p:nvPr>
        </p:nvSpPr>
        <p:spPr>
          <a:xfrm>
            <a:off x="311725" y="1128325"/>
            <a:ext cx="2627100" cy="2273100"/>
          </a:xfrm>
          <a:prstGeom prst="rect">
            <a:avLst/>
          </a:prstGeom>
          <a:noFill/>
          <a:ln>
            <a:noFill/>
          </a:ln>
        </p:spPr>
      </p:sp>
      <p:sp>
        <p:nvSpPr>
          <p:cNvPr id="430" name="Google Shape;430;p46"/>
          <p:cNvSpPr txBox="1"/>
          <p:nvPr>
            <p:ph idx="4" type="body"/>
          </p:nvPr>
        </p:nvSpPr>
        <p:spPr>
          <a:xfrm>
            <a:off x="6205225"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31" name="Google Shape;431;p46"/>
          <p:cNvSpPr/>
          <p:nvPr>
            <p:ph idx="5" type="pic"/>
          </p:nvPr>
        </p:nvSpPr>
        <p:spPr>
          <a:xfrm>
            <a:off x="3255250" y="1128325"/>
            <a:ext cx="2627100" cy="2273100"/>
          </a:xfrm>
          <a:prstGeom prst="rect">
            <a:avLst/>
          </a:prstGeom>
          <a:noFill/>
          <a:ln>
            <a:noFill/>
          </a:ln>
        </p:spPr>
      </p:sp>
      <p:sp>
        <p:nvSpPr>
          <p:cNvPr id="432" name="Google Shape;432;p46"/>
          <p:cNvSpPr txBox="1"/>
          <p:nvPr>
            <p:ph idx="6" type="body"/>
          </p:nvPr>
        </p:nvSpPr>
        <p:spPr>
          <a:xfrm>
            <a:off x="325525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33" name="Google Shape;433;p4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4" name="Google Shape;434;p46"/>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435" name="Google Shape;435;p46"/>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436" name="Google Shape;436;p46"/>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Image only">
    <p:spTree>
      <p:nvGrpSpPr>
        <p:cNvPr id="437" name="Shape 437"/>
        <p:cNvGrpSpPr/>
        <p:nvPr/>
      </p:nvGrpSpPr>
      <p:grpSpPr>
        <a:xfrm>
          <a:off x="0" y="0"/>
          <a:ext cx="0" cy="0"/>
          <a:chOff x="0" y="0"/>
          <a:chExt cx="0" cy="0"/>
        </a:xfrm>
      </p:grpSpPr>
      <p:sp>
        <p:nvSpPr>
          <p:cNvPr id="438" name="Google Shape;438;p47"/>
          <p:cNvSpPr/>
          <p:nvPr>
            <p:ph idx="2" type="pic"/>
          </p:nvPr>
        </p:nvSpPr>
        <p:spPr>
          <a:xfrm>
            <a:off x="311700" y="445025"/>
            <a:ext cx="8520600" cy="4218300"/>
          </a:xfrm>
          <a:prstGeom prst="rect">
            <a:avLst/>
          </a:prstGeom>
          <a:noFill/>
          <a:ln>
            <a:noFill/>
          </a:ln>
        </p:spPr>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Image grid">
    <p:spTree>
      <p:nvGrpSpPr>
        <p:cNvPr id="439" name="Shape 439"/>
        <p:cNvGrpSpPr/>
        <p:nvPr/>
      </p:nvGrpSpPr>
      <p:grpSpPr>
        <a:xfrm>
          <a:off x="0" y="0"/>
          <a:ext cx="0" cy="0"/>
          <a:chOff x="0" y="0"/>
          <a:chExt cx="0" cy="0"/>
        </a:xfrm>
      </p:grpSpPr>
      <p:sp>
        <p:nvSpPr>
          <p:cNvPr id="440" name="Google Shape;440;p48"/>
          <p:cNvSpPr/>
          <p:nvPr>
            <p:ph idx="2" type="pic"/>
          </p:nvPr>
        </p:nvSpPr>
        <p:spPr>
          <a:xfrm>
            <a:off x="3389600" y="118913"/>
            <a:ext cx="1643700" cy="1535100"/>
          </a:xfrm>
          <a:prstGeom prst="rect">
            <a:avLst/>
          </a:prstGeom>
          <a:noFill/>
          <a:ln>
            <a:noFill/>
          </a:ln>
        </p:spPr>
      </p:sp>
      <p:sp>
        <p:nvSpPr>
          <p:cNvPr id="441" name="Google Shape;441;p48"/>
          <p:cNvSpPr/>
          <p:nvPr>
            <p:ph idx="3" type="pic"/>
          </p:nvPr>
        </p:nvSpPr>
        <p:spPr>
          <a:xfrm>
            <a:off x="5195935" y="118913"/>
            <a:ext cx="1643700" cy="1535100"/>
          </a:xfrm>
          <a:prstGeom prst="rect">
            <a:avLst/>
          </a:prstGeom>
          <a:noFill/>
          <a:ln>
            <a:noFill/>
          </a:ln>
        </p:spPr>
      </p:sp>
      <p:sp>
        <p:nvSpPr>
          <p:cNvPr id="442" name="Google Shape;442;p48"/>
          <p:cNvSpPr/>
          <p:nvPr>
            <p:ph idx="4" type="pic"/>
          </p:nvPr>
        </p:nvSpPr>
        <p:spPr>
          <a:xfrm>
            <a:off x="7002270" y="118913"/>
            <a:ext cx="1643700" cy="1535100"/>
          </a:xfrm>
          <a:prstGeom prst="rect">
            <a:avLst/>
          </a:prstGeom>
          <a:noFill/>
          <a:ln>
            <a:noFill/>
          </a:ln>
        </p:spPr>
      </p:sp>
      <p:sp>
        <p:nvSpPr>
          <p:cNvPr id="443" name="Google Shape;443;p48"/>
          <p:cNvSpPr/>
          <p:nvPr>
            <p:ph idx="5" type="pic"/>
          </p:nvPr>
        </p:nvSpPr>
        <p:spPr>
          <a:xfrm>
            <a:off x="3389588" y="1804212"/>
            <a:ext cx="1643700" cy="1535100"/>
          </a:xfrm>
          <a:prstGeom prst="rect">
            <a:avLst/>
          </a:prstGeom>
          <a:noFill/>
          <a:ln>
            <a:noFill/>
          </a:ln>
        </p:spPr>
      </p:sp>
      <p:sp>
        <p:nvSpPr>
          <p:cNvPr id="444" name="Google Shape;444;p48"/>
          <p:cNvSpPr/>
          <p:nvPr>
            <p:ph idx="6" type="pic"/>
          </p:nvPr>
        </p:nvSpPr>
        <p:spPr>
          <a:xfrm>
            <a:off x="5195922" y="1804212"/>
            <a:ext cx="1643700" cy="1535100"/>
          </a:xfrm>
          <a:prstGeom prst="rect">
            <a:avLst/>
          </a:prstGeom>
          <a:noFill/>
          <a:ln>
            <a:noFill/>
          </a:ln>
        </p:spPr>
      </p:sp>
      <p:sp>
        <p:nvSpPr>
          <p:cNvPr id="445" name="Google Shape;445;p48"/>
          <p:cNvSpPr/>
          <p:nvPr>
            <p:ph idx="7" type="pic"/>
          </p:nvPr>
        </p:nvSpPr>
        <p:spPr>
          <a:xfrm>
            <a:off x="7002257" y="1804212"/>
            <a:ext cx="1643700" cy="1535100"/>
          </a:xfrm>
          <a:prstGeom prst="rect">
            <a:avLst/>
          </a:prstGeom>
          <a:noFill/>
          <a:ln>
            <a:noFill/>
          </a:ln>
        </p:spPr>
      </p:sp>
      <p:sp>
        <p:nvSpPr>
          <p:cNvPr id="446" name="Google Shape;446;p48"/>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7" name="Google Shape;447;p48"/>
          <p:cNvSpPr/>
          <p:nvPr>
            <p:ph idx="8" type="pic"/>
          </p:nvPr>
        </p:nvSpPr>
        <p:spPr>
          <a:xfrm>
            <a:off x="3389588" y="3489487"/>
            <a:ext cx="1643700" cy="1535100"/>
          </a:xfrm>
          <a:prstGeom prst="rect">
            <a:avLst/>
          </a:prstGeom>
          <a:noFill/>
          <a:ln>
            <a:noFill/>
          </a:ln>
        </p:spPr>
      </p:sp>
      <p:sp>
        <p:nvSpPr>
          <p:cNvPr id="448" name="Google Shape;448;p48"/>
          <p:cNvSpPr/>
          <p:nvPr>
            <p:ph idx="9" type="pic"/>
          </p:nvPr>
        </p:nvSpPr>
        <p:spPr>
          <a:xfrm>
            <a:off x="5195922" y="3489487"/>
            <a:ext cx="1643700" cy="1535100"/>
          </a:xfrm>
          <a:prstGeom prst="rect">
            <a:avLst/>
          </a:prstGeom>
          <a:noFill/>
          <a:ln>
            <a:noFill/>
          </a:ln>
        </p:spPr>
      </p:sp>
      <p:sp>
        <p:nvSpPr>
          <p:cNvPr id="449" name="Google Shape;449;p48"/>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20" Type="http://schemas.openxmlformats.org/officeDocument/2006/relationships/slideLayout" Target="../slideLayouts/slideLayout2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22" Type="http://schemas.openxmlformats.org/officeDocument/2006/relationships/slideLayout" Target="../slideLayouts/slideLayout22.xml"/><Relationship Id="rId44" Type="http://schemas.openxmlformats.org/officeDocument/2006/relationships/slideLayout" Target="../slideLayouts/slideLayout44.xml"/><Relationship Id="rId21" Type="http://schemas.openxmlformats.org/officeDocument/2006/relationships/slideLayout" Target="../slideLayouts/slideLayout21.xml"/><Relationship Id="rId43" Type="http://schemas.openxmlformats.org/officeDocument/2006/relationships/slideLayout" Target="../slideLayouts/slideLayout43.xml"/><Relationship Id="rId24" Type="http://schemas.openxmlformats.org/officeDocument/2006/relationships/slideLayout" Target="../slideLayouts/slideLayout24.xml"/><Relationship Id="rId46" Type="http://schemas.openxmlformats.org/officeDocument/2006/relationships/slideLayout" Target="../slideLayouts/slideLayout46.xml"/><Relationship Id="rId23" Type="http://schemas.openxmlformats.org/officeDocument/2006/relationships/slideLayout" Target="../slideLayouts/slideLayout23.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48" Type="http://schemas.openxmlformats.org/officeDocument/2006/relationships/theme" Target="../theme/theme2.xml"/><Relationship Id="rId25" Type="http://schemas.openxmlformats.org/officeDocument/2006/relationships/slideLayout" Target="../slideLayouts/slideLayout25.xml"/><Relationship Id="rId47" Type="http://schemas.openxmlformats.org/officeDocument/2006/relationships/slideLayout" Target="../slideLayouts/slideLayout47.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slideLayout" Target="../slideLayouts/slideLayout39.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idx="1" type="body"/>
          </p:nvPr>
        </p:nvSpPr>
        <p:spPr>
          <a:xfrm>
            <a:off x="228600" y="1452125"/>
            <a:ext cx="5760600" cy="3460200"/>
          </a:xfrm>
          <a:prstGeom prst="rect">
            <a:avLst/>
          </a:prstGeom>
          <a:noFill/>
          <a:ln>
            <a:noFill/>
          </a:ln>
        </p:spPr>
        <p:txBody>
          <a:bodyPr anchorCtr="0" anchor="t" bIns="91425" lIns="91425" spcFirstLastPara="1" rIns="91425" wrap="square" tIns="91425">
            <a:spAutoFit/>
          </a:bodyPr>
          <a:lstStyle>
            <a:lvl1pPr indent="-292100" lvl="0" marL="457200">
              <a:lnSpc>
                <a:spcPct val="115000"/>
              </a:lnSpc>
              <a:spcBef>
                <a:spcPts val="0"/>
              </a:spcBef>
              <a:spcAft>
                <a:spcPts val="0"/>
              </a:spcAft>
              <a:buClr>
                <a:schemeClr val="lt1"/>
              </a:buClr>
              <a:buSzPts val="1000"/>
              <a:buFont typeface="DM Sans"/>
              <a:buChar char="●"/>
              <a:defRPr sz="1000">
                <a:solidFill>
                  <a:schemeClr val="lt1"/>
                </a:solidFill>
                <a:latin typeface="DM Sans"/>
                <a:ea typeface="DM Sans"/>
                <a:cs typeface="DM Sans"/>
                <a:sym typeface="DM Sans"/>
              </a:defRPr>
            </a:lvl1pPr>
            <a:lvl2pPr indent="-292100" lvl="1" marL="914400">
              <a:lnSpc>
                <a:spcPct val="115000"/>
              </a:lnSpc>
              <a:spcBef>
                <a:spcPts val="800"/>
              </a:spcBef>
              <a:spcAft>
                <a:spcPts val="0"/>
              </a:spcAft>
              <a:buClr>
                <a:schemeClr val="lt1"/>
              </a:buClr>
              <a:buSzPts val="1000"/>
              <a:buFont typeface="DM Sans"/>
              <a:buChar char="○"/>
              <a:defRPr sz="1000">
                <a:solidFill>
                  <a:schemeClr val="lt1"/>
                </a:solidFill>
                <a:latin typeface="DM Sans"/>
                <a:ea typeface="DM Sans"/>
                <a:cs typeface="DM Sans"/>
                <a:sym typeface="DM Sans"/>
              </a:defRPr>
            </a:lvl2pPr>
            <a:lvl3pPr indent="-292100" lvl="2" marL="1371600">
              <a:lnSpc>
                <a:spcPct val="115000"/>
              </a:lnSpc>
              <a:spcBef>
                <a:spcPts val="800"/>
              </a:spcBef>
              <a:spcAft>
                <a:spcPts val="0"/>
              </a:spcAft>
              <a:buClr>
                <a:schemeClr val="lt1"/>
              </a:buClr>
              <a:buSzPts val="1000"/>
              <a:buFont typeface="DM Sans"/>
              <a:buChar char="■"/>
              <a:defRPr sz="1000">
                <a:solidFill>
                  <a:schemeClr val="lt1"/>
                </a:solidFill>
                <a:latin typeface="DM Sans"/>
                <a:ea typeface="DM Sans"/>
                <a:cs typeface="DM Sans"/>
                <a:sym typeface="DM Sans"/>
              </a:defRPr>
            </a:lvl3pPr>
            <a:lvl4pPr indent="-292100" lvl="3" marL="1828800">
              <a:lnSpc>
                <a:spcPct val="115000"/>
              </a:lnSpc>
              <a:spcBef>
                <a:spcPts val="800"/>
              </a:spcBef>
              <a:spcAft>
                <a:spcPts val="0"/>
              </a:spcAft>
              <a:buClr>
                <a:schemeClr val="lt1"/>
              </a:buClr>
              <a:buSzPts val="1000"/>
              <a:buFont typeface="DM Sans"/>
              <a:buChar char="●"/>
              <a:defRPr sz="1000">
                <a:solidFill>
                  <a:schemeClr val="lt1"/>
                </a:solidFill>
                <a:latin typeface="DM Sans"/>
                <a:ea typeface="DM Sans"/>
                <a:cs typeface="DM Sans"/>
                <a:sym typeface="DM Sans"/>
              </a:defRPr>
            </a:lvl4pPr>
            <a:lvl5pPr indent="-292100" lvl="4" marL="2286000">
              <a:lnSpc>
                <a:spcPct val="115000"/>
              </a:lnSpc>
              <a:spcBef>
                <a:spcPts val="800"/>
              </a:spcBef>
              <a:spcAft>
                <a:spcPts val="0"/>
              </a:spcAft>
              <a:buClr>
                <a:schemeClr val="lt1"/>
              </a:buClr>
              <a:buSzPts val="1000"/>
              <a:buFont typeface="DM Sans"/>
              <a:buChar char="○"/>
              <a:defRPr sz="1000">
                <a:solidFill>
                  <a:schemeClr val="lt1"/>
                </a:solidFill>
                <a:latin typeface="DM Sans"/>
                <a:ea typeface="DM Sans"/>
                <a:cs typeface="DM Sans"/>
                <a:sym typeface="DM Sans"/>
              </a:defRPr>
            </a:lvl5pPr>
            <a:lvl6pPr indent="-292100" lvl="5" marL="2743200">
              <a:lnSpc>
                <a:spcPct val="115000"/>
              </a:lnSpc>
              <a:spcBef>
                <a:spcPts val="800"/>
              </a:spcBef>
              <a:spcAft>
                <a:spcPts val="0"/>
              </a:spcAft>
              <a:buClr>
                <a:schemeClr val="lt1"/>
              </a:buClr>
              <a:buSzPts val="1000"/>
              <a:buFont typeface="DM Sans"/>
              <a:buChar char="■"/>
              <a:defRPr sz="1000">
                <a:solidFill>
                  <a:schemeClr val="lt1"/>
                </a:solidFill>
                <a:latin typeface="DM Sans"/>
                <a:ea typeface="DM Sans"/>
                <a:cs typeface="DM Sans"/>
                <a:sym typeface="DM Sans"/>
              </a:defRPr>
            </a:lvl6pPr>
            <a:lvl7pPr indent="-292100" lvl="6" marL="3200400">
              <a:lnSpc>
                <a:spcPct val="115000"/>
              </a:lnSpc>
              <a:spcBef>
                <a:spcPts val="800"/>
              </a:spcBef>
              <a:spcAft>
                <a:spcPts val="0"/>
              </a:spcAft>
              <a:buClr>
                <a:schemeClr val="lt1"/>
              </a:buClr>
              <a:buSzPts val="1000"/>
              <a:buFont typeface="DM Sans"/>
              <a:buChar char="●"/>
              <a:defRPr sz="1000">
                <a:solidFill>
                  <a:schemeClr val="lt1"/>
                </a:solidFill>
                <a:latin typeface="DM Sans"/>
                <a:ea typeface="DM Sans"/>
                <a:cs typeface="DM Sans"/>
                <a:sym typeface="DM Sans"/>
              </a:defRPr>
            </a:lvl7pPr>
            <a:lvl8pPr indent="-292100" lvl="7" marL="3657600">
              <a:lnSpc>
                <a:spcPct val="115000"/>
              </a:lnSpc>
              <a:spcBef>
                <a:spcPts val="800"/>
              </a:spcBef>
              <a:spcAft>
                <a:spcPts val="0"/>
              </a:spcAft>
              <a:buClr>
                <a:schemeClr val="lt1"/>
              </a:buClr>
              <a:buSzPts val="1000"/>
              <a:buFont typeface="DM Sans"/>
              <a:buChar char="○"/>
              <a:defRPr sz="1000">
                <a:solidFill>
                  <a:schemeClr val="lt1"/>
                </a:solidFill>
                <a:latin typeface="DM Sans"/>
                <a:ea typeface="DM Sans"/>
                <a:cs typeface="DM Sans"/>
                <a:sym typeface="DM Sans"/>
              </a:defRPr>
            </a:lvl8pPr>
            <a:lvl9pPr indent="-292100" lvl="8" marL="4114800">
              <a:lnSpc>
                <a:spcPct val="115000"/>
              </a:lnSpc>
              <a:spcBef>
                <a:spcPts val="800"/>
              </a:spcBef>
              <a:spcAft>
                <a:spcPts val="800"/>
              </a:spcAft>
              <a:buClr>
                <a:schemeClr val="lt1"/>
              </a:buClr>
              <a:buSzPts val="1000"/>
              <a:buFont typeface="DM Sans"/>
              <a:buChar char="■"/>
              <a:defRPr sz="1000">
                <a:solidFill>
                  <a:schemeClr val="lt1"/>
                </a:solidFill>
                <a:latin typeface="DM Sans"/>
                <a:ea typeface="DM Sans"/>
                <a:cs typeface="DM Sans"/>
                <a:sym typeface="DM Sans"/>
              </a:defRPr>
            </a:lvl9pPr>
          </a:lstStyle>
          <a:p/>
        </p:txBody>
      </p:sp>
      <p:sp>
        <p:nvSpPr>
          <p:cNvPr id="7" name="Google Shape;7;p1"/>
          <p:cNvSpPr txBox="1"/>
          <p:nvPr>
            <p:ph type="title"/>
          </p:nvPr>
        </p:nvSpPr>
        <p:spPr>
          <a:xfrm>
            <a:off x="329650" y="511500"/>
            <a:ext cx="6115200" cy="5400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3000"/>
              <a:buFont typeface="Forum"/>
              <a:buNone/>
              <a:defRPr sz="3000">
                <a:solidFill>
                  <a:schemeClr val="lt1"/>
                </a:solidFill>
                <a:latin typeface="Forum"/>
                <a:ea typeface="Forum"/>
                <a:cs typeface="Forum"/>
                <a:sym typeface="Forum"/>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p:txBody>
      </p:sp>
      <p:sp>
        <p:nvSpPr>
          <p:cNvPr id="8" name="Google Shape;8;p1"/>
          <p:cNvSpPr txBox="1"/>
          <p:nvPr>
            <p:ph idx="2" type="body"/>
          </p:nvPr>
        </p:nvSpPr>
        <p:spPr>
          <a:xfrm>
            <a:off x="4291000" y="1562975"/>
            <a:ext cx="3728400" cy="2563200"/>
          </a:xfrm>
          <a:prstGeom prst="rect">
            <a:avLst/>
          </a:prstGeom>
          <a:noFill/>
          <a:ln>
            <a:noFill/>
          </a:ln>
        </p:spPr>
        <p:txBody>
          <a:bodyPr anchorCtr="0" anchor="t" bIns="91425" lIns="91425" spcFirstLastPara="1" rIns="91425" wrap="square" tIns="91425">
            <a:noAutofit/>
          </a:bodyPr>
          <a:lstStyle>
            <a:lvl1pPr indent="-292100" lvl="0" marL="457200">
              <a:spcBef>
                <a:spcPts val="0"/>
              </a:spcBef>
              <a:spcAft>
                <a:spcPts val="0"/>
              </a:spcAft>
              <a:buClr>
                <a:schemeClr val="lt1"/>
              </a:buClr>
              <a:buSzPts val="1000"/>
              <a:buFont typeface="DM Sans"/>
              <a:buChar char="●"/>
              <a:defRPr sz="1000">
                <a:solidFill>
                  <a:schemeClr val="lt1"/>
                </a:solidFill>
                <a:latin typeface="DM Sans"/>
                <a:ea typeface="DM Sans"/>
                <a:cs typeface="DM Sans"/>
                <a:sym typeface="DM Sans"/>
              </a:defRPr>
            </a:lvl1pPr>
            <a:lvl2pPr indent="-292100" lvl="1" marL="914400">
              <a:spcBef>
                <a:spcPts val="0"/>
              </a:spcBef>
              <a:spcAft>
                <a:spcPts val="0"/>
              </a:spcAft>
              <a:buClr>
                <a:schemeClr val="lt1"/>
              </a:buClr>
              <a:buSzPts val="1000"/>
              <a:buFont typeface="DM Sans"/>
              <a:buChar char="○"/>
              <a:defRPr sz="1000">
                <a:solidFill>
                  <a:schemeClr val="lt1"/>
                </a:solidFill>
                <a:latin typeface="DM Sans"/>
                <a:ea typeface="DM Sans"/>
                <a:cs typeface="DM Sans"/>
                <a:sym typeface="DM Sans"/>
              </a:defRPr>
            </a:lvl2pPr>
            <a:lvl3pPr indent="-292100" lvl="2" marL="1371600">
              <a:spcBef>
                <a:spcPts val="0"/>
              </a:spcBef>
              <a:spcAft>
                <a:spcPts val="0"/>
              </a:spcAft>
              <a:buClr>
                <a:schemeClr val="lt1"/>
              </a:buClr>
              <a:buSzPts val="1000"/>
              <a:buFont typeface="DM Sans"/>
              <a:buChar char="■"/>
              <a:defRPr sz="1000">
                <a:solidFill>
                  <a:schemeClr val="lt1"/>
                </a:solidFill>
                <a:latin typeface="DM Sans"/>
                <a:ea typeface="DM Sans"/>
                <a:cs typeface="DM Sans"/>
                <a:sym typeface="DM Sans"/>
              </a:defRPr>
            </a:lvl3pPr>
            <a:lvl4pPr indent="-292100" lvl="3" marL="1828800">
              <a:spcBef>
                <a:spcPts val="0"/>
              </a:spcBef>
              <a:spcAft>
                <a:spcPts val="0"/>
              </a:spcAft>
              <a:buClr>
                <a:schemeClr val="lt1"/>
              </a:buClr>
              <a:buSzPts val="1000"/>
              <a:buFont typeface="DM Sans"/>
              <a:buChar char="●"/>
              <a:defRPr sz="1000">
                <a:solidFill>
                  <a:schemeClr val="lt1"/>
                </a:solidFill>
                <a:latin typeface="DM Sans"/>
                <a:ea typeface="DM Sans"/>
                <a:cs typeface="DM Sans"/>
                <a:sym typeface="DM Sans"/>
              </a:defRPr>
            </a:lvl4pPr>
            <a:lvl5pPr indent="-292100" lvl="4" marL="2286000">
              <a:spcBef>
                <a:spcPts val="0"/>
              </a:spcBef>
              <a:spcAft>
                <a:spcPts val="0"/>
              </a:spcAft>
              <a:buClr>
                <a:schemeClr val="lt1"/>
              </a:buClr>
              <a:buSzPts val="1000"/>
              <a:buFont typeface="DM Sans"/>
              <a:buChar char="○"/>
              <a:defRPr sz="1000">
                <a:solidFill>
                  <a:schemeClr val="lt1"/>
                </a:solidFill>
                <a:latin typeface="DM Sans"/>
                <a:ea typeface="DM Sans"/>
                <a:cs typeface="DM Sans"/>
                <a:sym typeface="DM Sans"/>
              </a:defRPr>
            </a:lvl5pPr>
            <a:lvl6pPr indent="-292100" lvl="5" marL="2743200">
              <a:spcBef>
                <a:spcPts val="0"/>
              </a:spcBef>
              <a:spcAft>
                <a:spcPts val="0"/>
              </a:spcAft>
              <a:buClr>
                <a:schemeClr val="lt1"/>
              </a:buClr>
              <a:buSzPts val="1000"/>
              <a:buFont typeface="DM Sans"/>
              <a:buChar char="■"/>
              <a:defRPr sz="1000">
                <a:solidFill>
                  <a:schemeClr val="lt1"/>
                </a:solidFill>
                <a:latin typeface="DM Sans"/>
                <a:ea typeface="DM Sans"/>
                <a:cs typeface="DM Sans"/>
                <a:sym typeface="DM Sans"/>
              </a:defRPr>
            </a:lvl6pPr>
            <a:lvl7pPr indent="-292100" lvl="6" marL="3200400">
              <a:spcBef>
                <a:spcPts val="0"/>
              </a:spcBef>
              <a:spcAft>
                <a:spcPts val="0"/>
              </a:spcAft>
              <a:buClr>
                <a:schemeClr val="lt1"/>
              </a:buClr>
              <a:buSzPts val="1000"/>
              <a:buFont typeface="DM Sans"/>
              <a:buChar char="●"/>
              <a:defRPr sz="1000">
                <a:solidFill>
                  <a:schemeClr val="lt1"/>
                </a:solidFill>
                <a:latin typeface="DM Sans"/>
                <a:ea typeface="DM Sans"/>
                <a:cs typeface="DM Sans"/>
                <a:sym typeface="DM Sans"/>
              </a:defRPr>
            </a:lvl7pPr>
            <a:lvl8pPr indent="-292100" lvl="7" marL="3657600">
              <a:spcBef>
                <a:spcPts val="0"/>
              </a:spcBef>
              <a:spcAft>
                <a:spcPts val="0"/>
              </a:spcAft>
              <a:buClr>
                <a:schemeClr val="lt1"/>
              </a:buClr>
              <a:buSzPts val="1000"/>
              <a:buFont typeface="DM Sans"/>
              <a:buChar char="○"/>
              <a:defRPr sz="1000">
                <a:solidFill>
                  <a:schemeClr val="lt1"/>
                </a:solidFill>
                <a:latin typeface="DM Sans"/>
                <a:ea typeface="DM Sans"/>
                <a:cs typeface="DM Sans"/>
                <a:sym typeface="DM Sans"/>
              </a:defRPr>
            </a:lvl8pPr>
            <a:lvl9pPr indent="-292100" lvl="8" marL="4114800">
              <a:spcBef>
                <a:spcPts val="0"/>
              </a:spcBef>
              <a:spcAft>
                <a:spcPts val="0"/>
              </a:spcAft>
              <a:buClr>
                <a:schemeClr val="lt1"/>
              </a:buClr>
              <a:buSzPts val="1000"/>
              <a:buFont typeface="DM Sans"/>
              <a:buChar char="■"/>
              <a:defRPr sz="1000">
                <a:solidFill>
                  <a:schemeClr val="lt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pos="5616">
          <p15:clr>
            <a:srgbClr val="E46962"/>
          </p15:clr>
        </p15:guide>
        <p15:guide id="2" pos="144">
          <p15:clr>
            <a:srgbClr val="E46962"/>
          </p15:clr>
        </p15:guide>
        <p15:guide id="3" orient="horz" pos="144">
          <p15:clr>
            <a:srgbClr val="E46962"/>
          </p15:clr>
        </p15:guide>
        <p15:guide id="4" orient="horz" pos="3094">
          <p15:clr>
            <a:srgbClr val="E46962"/>
          </p15:clr>
        </p15:guide>
        <p15:guide id="5" pos="2850">
          <p15:clr>
            <a:srgbClr val="E46962"/>
          </p15:clr>
        </p15:guide>
        <p15:guide id="6" pos="2910">
          <p15:clr>
            <a:srgbClr val="E46962"/>
          </p15:clr>
        </p15:guide>
        <p15:guide id="7" pos="1468">
          <p15:clr>
            <a:srgbClr val="E46962"/>
          </p15:clr>
        </p15:guide>
        <p15:guide id="8" pos="1527">
          <p15:clr>
            <a:srgbClr val="E46962"/>
          </p15:clr>
        </p15:guide>
        <p15:guide id="9" pos="4226">
          <p15:clr>
            <a:srgbClr val="E46962"/>
          </p15:clr>
        </p15:guide>
        <p15:guide id="10" pos="4285">
          <p15:clr>
            <a:srgbClr val="E46962"/>
          </p15:clr>
        </p15:guide>
        <p15:guide id="11" pos="3773">
          <p15:clr>
            <a:srgbClr val="E46962"/>
          </p15:clr>
        </p15:guide>
        <p15:guide id="12" pos="3830">
          <p15:clr>
            <a:srgbClr val="E46962"/>
          </p15:clr>
        </p15:guide>
        <p15:guide id="13" pos="1930">
          <p15:clr>
            <a:srgbClr val="E46962"/>
          </p15:clr>
        </p15:guide>
        <p15:guide id="14" pos="1987">
          <p15:clr>
            <a:srgbClr val="E46962"/>
          </p15:clr>
        </p15:guide>
        <p15:guide id="15" orient="horz" pos="288">
          <p15:clr>
            <a:srgbClr val="E46962"/>
          </p15:clr>
        </p15:guide>
        <p15:guide id="16" orient="horz" pos="2950">
          <p15:clr>
            <a:srgbClr val="E46962"/>
          </p15:clr>
        </p15:guide>
        <p15:guide id="17" orient="horz" pos="1135">
          <p15:clr>
            <a:srgbClr val="E46962"/>
          </p15:clr>
        </p15:guide>
        <p15:guide id="18" orient="horz" pos="1194">
          <p15:clr>
            <a:srgbClr val="E46962"/>
          </p15:clr>
        </p15:guide>
        <p15:guide id="19" orient="horz" pos="2043">
          <p15:clr>
            <a:srgbClr val="E46962"/>
          </p15:clr>
        </p15:guide>
        <p15:guide id="20" orient="horz" pos="2103">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6.gif"/><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49"/>
          <p:cNvSpPr txBox="1"/>
          <p:nvPr>
            <p:ph type="title"/>
          </p:nvPr>
        </p:nvSpPr>
        <p:spPr>
          <a:xfrm>
            <a:off x="228600" y="634425"/>
            <a:ext cx="8686800" cy="2114700"/>
          </a:xfrm>
          <a:prstGeom prst="rect">
            <a:avLst/>
          </a:prstGeom>
        </p:spPr>
        <p:txBody>
          <a:bodyPr anchorCtr="0" anchor="t" bIns="0" lIns="91425" spcFirstLastPara="1" rIns="91425" wrap="square" tIns="91425">
            <a:noAutofit/>
          </a:bodyPr>
          <a:lstStyle/>
          <a:p>
            <a:pPr indent="0" lvl="0" marL="0" rtl="0" algn="ctr">
              <a:spcBef>
                <a:spcPts val="0"/>
              </a:spcBef>
              <a:spcAft>
                <a:spcPts val="0"/>
              </a:spcAft>
              <a:buNone/>
            </a:pPr>
            <a:r>
              <a:rPr lang="en">
                <a:solidFill>
                  <a:srgbClr val="0000FF"/>
                </a:solidFill>
              </a:rPr>
              <a:t>SD41 Burnaby </a:t>
            </a:r>
            <a:endParaRPr>
              <a:solidFill>
                <a:srgbClr val="0000FF"/>
              </a:solidFill>
            </a:endParaRPr>
          </a:p>
          <a:p>
            <a:pPr indent="0" lvl="0" marL="0" rtl="0" algn="ctr">
              <a:spcBef>
                <a:spcPts val="0"/>
              </a:spcBef>
              <a:spcAft>
                <a:spcPts val="0"/>
              </a:spcAft>
              <a:buNone/>
            </a:pPr>
            <a:r>
              <a:rPr lang="en"/>
              <a:t>D.P.A.C.</a:t>
            </a:r>
            <a:endParaRPr/>
          </a:p>
          <a:p>
            <a:pPr indent="0" lvl="0" marL="0" rtl="0" algn="ctr">
              <a:spcBef>
                <a:spcPts val="0"/>
              </a:spcBef>
              <a:spcAft>
                <a:spcPts val="0"/>
              </a:spcAft>
              <a:buNone/>
            </a:pPr>
            <a:r>
              <a:rPr lang="en" sz="5000"/>
              <a:t>District Parent Advisory Council</a:t>
            </a:r>
            <a:endParaRPr sz="5000"/>
          </a:p>
        </p:txBody>
      </p:sp>
      <p:sp>
        <p:nvSpPr>
          <p:cNvPr id="455" name="Google Shape;455;p49"/>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Confidential</a:t>
            </a:r>
            <a:endParaRPr/>
          </a:p>
        </p:txBody>
      </p:sp>
      <p:pic>
        <p:nvPicPr>
          <p:cNvPr id="456" name="Google Shape;456;p49" title="IMG_2907.jpg"/>
          <p:cNvPicPr preferRelativeResize="0"/>
          <p:nvPr>
            <p:ph idx="5" type="pic"/>
          </p:nvPr>
        </p:nvPicPr>
        <p:blipFill rotWithShape="1">
          <a:blip r:embed="rId3">
            <a:alphaModFix/>
          </a:blip>
          <a:srcRect b="12368" l="-3478" r="-3200" t="-3509"/>
          <a:stretch/>
        </p:blipFill>
        <p:spPr>
          <a:xfrm>
            <a:off x="55675" y="2391625"/>
            <a:ext cx="9032400" cy="2520600"/>
          </a:xfrm>
          <a:prstGeom prst="roundRect">
            <a:avLst>
              <a:gd fmla="val 16667" name="adj"/>
            </a:avLst>
          </a:prstGeom>
        </p:spPr>
      </p:pic>
      <p:pic>
        <p:nvPicPr>
          <p:cNvPr id="457" name="Google Shape;457;p49" title="IMG_2639.jpg"/>
          <p:cNvPicPr preferRelativeResize="0"/>
          <p:nvPr>
            <p:ph idx="6" type="pic"/>
          </p:nvPr>
        </p:nvPicPr>
        <p:blipFill rotWithShape="1">
          <a:blip r:embed="rId4">
            <a:alphaModFix/>
          </a:blip>
          <a:srcRect b="4600" l="9880" r="7167" t="18097"/>
          <a:stretch/>
        </p:blipFill>
        <p:spPr>
          <a:xfrm>
            <a:off x="7444975" y="38100"/>
            <a:ext cx="1470600" cy="1324500"/>
          </a:xfrm>
          <a:prstGeom prst="roundRect">
            <a:avLst>
              <a:gd fmla="val 16667" name="adj"/>
            </a:avLst>
          </a:prstGeom>
        </p:spPr>
      </p:pic>
      <p:sp>
        <p:nvSpPr>
          <p:cNvPr id="458" name="Google Shape;458;p49"/>
          <p:cNvSpPr txBox="1"/>
          <p:nvPr/>
        </p:nvSpPr>
        <p:spPr>
          <a:xfrm>
            <a:off x="1581150" y="38100"/>
            <a:ext cx="76011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000">
              <a:solidFill>
                <a:schemeClr val="lt1"/>
              </a:solidFill>
              <a:latin typeface="DM Sans"/>
              <a:ea typeface="DM Sans"/>
              <a:cs typeface="DM Sans"/>
              <a:sym typeface="DM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50"/>
          <p:cNvSpPr/>
          <p:nvPr/>
        </p:nvSpPr>
        <p:spPr>
          <a:xfrm>
            <a:off x="522450" y="1900875"/>
            <a:ext cx="2259900" cy="11811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lt1"/>
                </a:solidFill>
                <a:latin typeface="DM Sans"/>
                <a:ea typeface="DM Sans"/>
                <a:cs typeface="DM Sans"/>
                <a:sym typeface="DM Sans"/>
              </a:rPr>
              <a:t>VIVIEN</a:t>
            </a:r>
            <a:endParaRPr sz="1800">
              <a:solidFill>
                <a:schemeClr val="lt1"/>
              </a:solidFill>
              <a:latin typeface="DM Sans"/>
              <a:ea typeface="DM Sans"/>
              <a:cs typeface="DM Sans"/>
              <a:sym typeface="DM Sans"/>
            </a:endParaRPr>
          </a:p>
          <a:p>
            <a:pPr indent="0" lvl="0" marL="0" rtl="0" algn="ctr">
              <a:spcBef>
                <a:spcPts val="0"/>
              </a:spcBef>
              <a:spcAft>
                <a:spcPts val="0"/>
              </a:spcAft>
              <a:buNone/>
            </a:pPr>
            <a:r>
              <a:rPr lang="en">
                <a:solidFill>
                  <a:schemeClr val="lt1"/>
                </a:solidFill>
                <a:latin typeface="DM Sans"/>
                <a:ea typeface="DM Sans"/>
                <a:cs typeface="DM Sans"/>
                <a:sym typeface="DM Sans"/>
              </a:rPr>
              <a:t>GOMES-POLON</a:t>
            </a:r>
            <a:endParaRPr>
              <a:solidFill>
                <a:schemeClr val="lt1"/>
              </a:solidFill>
              <a:latin typeface="DM Sans"/>
              <a:ea typeface="DM Sans"/>
              <a:cs typeface="DM Sans"/>
              <a:sym typeface="DM Sans"/>
            </a:endParaRPr>
          </a:p>
          <a:p>
            <a:pPr indent="0" lvl="0" marL="0" rtl="0" algn="l">
              <a:spcBef>
                <a:spcPts val="0"/>
              </a:spcBef>
              <a:spcAft>
                <a:spcPts val="0"/>
              </a:spcAft>
              <a:buNone/>
            </a:pPr>
            <a:r>
              <a:rPr lang="en">
                <a:solidFill>
                  <a:schemeClr val="lt1"/>
                </a:solidFill>
                <a:latin typeface="DM Sans"/>
                <a:ea typeface="DM Sans"/>
                <a:cs typeface="DM Sans"/>
                <a:sym typeface="DM Sans"/>
              </a:rPr>
              <a:t>             Chair</a:t>
            </a:r>
            <a:endParaRPr>
              <a:solidFill>
                <a:schemeClr val="lt1"/>
              </a:solidFill>
              <a:latin typeface="DM Sans"/>
              <a:ea typeface="DM Sans"/>
              <a:cs typeface="DM Sans"/>
              <a:sym typeface="DM Sans"/>
            </a:endParaRPr>
          </a:p>
        </p:txBody>
      </p:sp>
      <p:sp>
        <p:nvSpPr>
          <p:cNvPr id="464" name="Google Shape;464;p50"/>
          <p:cNvSpPr/>
          <p:nvPr/>
        </p:nvSpPr>
        <p:spPr>
          <a:xfrm>
            <a:off x="2704675" y="1850000"/>
            <a:ext cx="2004300" cy="11157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465" name="Google Shape;465;p50"/>
          <p:cNvSpPr/>
          <p:nvPr/>
        </p:nvSpPr>
        <p:spPr>
          <a:xfrm>
            <a:off x="6705975" y="1898475"/>
            <a:ext cx="2004300" cy="9852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466" name="Google Shape;466;p50"/>
          <p:cNvSpPr/>
          <p:nvPr/>
        </p:nvSpPr>
        <p:spPr>
          <a:xfrm>
            <a:off x="304800" y="3384475"/>
            <a:ext cx="2289300" cy="12948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467" name="Google Shape;467;p50"/>
          <p:cNvSpPr/>
          <p:nvPr/>
        </p:nvSpPr>
        <p:spPr>
          <a:xfrm>
            <a:off x="5080958" y="3474025"/>
            <a:ext cx="1816800" cy="11157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468" name="Google Shape;468;p50"/>
          <p:cNvSpPr/>
          <p:nvPr/>
        </p:nvSpPr>
        <p:spPr>
          <a:xfrm>
            <a:off x="7047275" y="3563600"/>
            <a:ext cx="1876500" cy="11157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DM Sans"/>
              <a:ea typeface="DM Sans"/>
              <a:cs typeface="DM Sans"/>
              <a:sym typeface="DM Sans"/>
            </a:endParaRPr>
          </a:p>
        </p:txBody>
      </p:sp>
      <p:sp>
        <p:nvSpPr>
          <p:cNvPr id="469" name="Google Shape;469;p50"/>
          <p:cNvSpPr txBox="1"/>
          <p:nvPr>
            <p:ph idx="17" type="subTitle"/>
          </p:nvPr>
        </p:nvSpPr>
        <p:spPr>
          <a:xfrm>
            <a:off x="3000000" y="2039300"/>
            <a:ext cx="1719600" cy="688200"/>
          </a:xfrm>
          <a:prstGeom prst="rect">
            <a:avLst/>
          </a:prstGeom>
        </p:spPr>
        <p:txBody>
          <a:bodyPr anchorCtr="0" anchor="b" bIns="0" lIns="91425" spcFirstLastPara="1" rIns="91425" wrap="square" tIns="91425">
            <a:noAutofit/>
          </a:bodyPr>
          <a:lstStyle/>
          <a:p>
            <a:pPr indent="0" lvl="0" marL="0" rtl="0" algn="l">
              <a:spcBef>
                <a:spcPts val="0"/>
              </a:spcBef>
              <a:spcAft>
                <a:spcPts val="0"/>
              </a:spcAft>
              <a:buNone/>
            </a:pPr>
            <a:r>
              <a:rPr lang="en" sz="1400"/>
              <a:t>       </a:t>
            </a:r>
            <a:r>
              <a:rPr lang="en" sz="1800"/>
              <a:t>  CJ </a:t>
            </a:r>
            <a:endParaRPr sz="1800"/>
          </a:p>
          <a:p>
            <a:pPr indent="0" lvl="0" marL="0" rtl="0" algn="l">
              <a:spcBef>
                <a:spcPts val="0"/>
              </a:spcBef>
              <a:spcAft>
                <a:spcPts val="0"/>
              </a:spcAft>
              <a:buNone/>
            </a:pPr>
            <a:r>
              <a:rPr lang="en" sz="1800"/>
              <a:t>      </a:t>
            </a:r>
            <a:r>
              <a:rPr lang="en" sz="1400"/>
              <a:t> </a:t>
            </a:r>
            <a:r>
              <a:rPr lang="en" sz="1800"/>
              <a:t>Liu</a:t>
            </a:r>
            <a:endParaRPr sz="1800"/>
          </a:p>
          <a:p>
            <a:pPr indent="0" lvl="0" marL="0" rtl="0" algn="l">
              <a:spcBef>
                <a:spcPts val="0"/>
              </a:spcBef>
              <a:spcAft>
                <a:spcPts val="0"/>
              </a:spcAft>
              <a:buNone/>
            </a:pPr>
            <a:r>
              <a:rPr lang="en" sz="1400"/>
              <a:t>    Vice Chair</a:t>
            </a:r>
            <a:endParaRPr sz="1400"/>
          </a:p>
        </p:txBody>
      </p:sp>
      <p:sp>
        <p:nvSpPr>
          <p:cNvPr id="470" name="Google Shape;470;p50"/>
          <p:cNvSpPr txBox="1"/>
          <p:nvPr>
            <p:ph idx="18" type="subTitle"/>
          </p:nvPr>
        </p:nvSpPr>
        <p:spPr>
          <a:xfrm>
            <a:off x="6708175" y="2039300"/>
            <a:ext cx="1816800" cy="688200"/>
          </a:xfrm>
          <a:prstGeom prst="rect">
            <a:avLst/>
          </a:prstGeom>
        </p:spPr>
        <p:txBody>
          <a:bodyPr anchorCtr="0" anchor="b" bIns="0" lIns="91425" spcFirstLastPara="1" rIns="91425" wrap="square" tIns="91425">
            <a:noAutofit/>
          </a:bodyPr>
          <a:lstStyle/>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 sz="1800"/>
              <a:t>Mike </a:t>
            </a:r>
            <a:endParaRPr sz="1800"/>
          </a:p>
          <a:p>
            <a:pPr indent="0" lvl="0" marL="0" rtl="0" algn="ctr">
              <a:spcBef>
                <a:spcPts val="0"/>
              </a:spcBef>
              <a:spcAft>
                <a:spcPts val="0"/>
              </a:spcAft>
              <a:buNone/>
            </a:pPr>
            <a:r>
              <a:rPr lang="en" sz="1800"/>
              <a:t>Burton</a:t>
            </a:r>
            <a:endParaRPr sz="1800"/>
          </a:p>
          <a:p>
            <a:pPr indent="0" lvl="0" marL="0" rtl="0" algn="ctr">
              <a:spcBef>
                <a:spcPts val="0"/>
              </a:spcBef>
              <a:spcAft>
                <a:spcPts val="0"/>
              </a:spcAft>
              <a:buNone/>
            </a:pPr>
            <a:r>
              <a:rPr lang="en" sz="1400"/>
              <a:t>SECRETARY</a:t>
            </a:r>
            <a:endParaRPr sz="1400"/>
          </a:p>
          <a:p>
            <a:pPr indent="0" lvl="0" marL="0" rtl="0" algn="l">
              <a:spcBef>
                <a:spcPts val="0"/>
              </a:spcBef>
              <a:spcAft>
                <a:spcPts val="0"/>
              </a:spcAft>
              <a:buNone/>
            </a:pPr>
            <a:r>
              <a:t/>
            </a:r>
            <a:endParaRPr/>
          </a:p>
        </p:txBody>
      </p:sp>
      <p:sp>
        <p:nvSpPr>
          <p:cNvPr id="471" name="Google Shape;471;p50"/>
          <p:cNvSpPr txBox="1"/>
          <p:nvPr>
            <p:ph idx="20" type="subTitle"/>
          </p:nvPr>
        </p:nvSpPr>
        <p:spPr>
          <a:xfrm>
            <a:off x="5268438" y="3384475"/>
            <a:ext cx="1441800" cy="737100"/>
          </a:xfrm>
          <a:prstGeom prst="rect">
            <a:avLst/>
          </a:prstGeom>
        </p:spPr>
        <p:txBody>
          <a:bodyPr anchorCtr="0" anchor="b" bIns="0" lIns="91425" spcFirstLastPara="1" rIns="91425" wrap="square" tIns="91425">
            <a:noAutofit/>
          </a:bodyPr>
          <a:lstStyle/>
          <a:p>
            <a:pPr indent="0" lvl="0" marL="0" rtl="0" algn="l">
              <a:spcBef>
                <a:spcPts val="0"/>
              </a:spcBef>
              <a:spcAft>
                <a:spcPts val="0"/>
              </a:spcAft>
              <a:buNone/>
            </a:pPr>
            <a:r>
              <a:rPr lang="en"/>
              <a:t>MEMBER AT LARGE</a:t>
            </a:r>
            <a:endParaRPr/>
          </a:p>
        </p:txBody>
      </p:sp>
      <p:sp>
        <p:nvSpPr>
          <p:cNvPr id="472" name="Google Shape;472;p50"/>
          <p:cNvSpPr txBox="1"/>
          <p:nvPr>
            <p:ph idx="21" type="subTitle"/>
          </p:nvPr>
        </p:nvSpPr>
        <p:spPr>
          <a:xfrm>
            <a:off x="7221825" y="3985650"/>
            <a:ext cx="1719600" cy="218100"/>
          </a:xfrm>
          <a:prstGeom prst="rect">
            <a:avLst/>
          </a:prstGeom>
        </p:spPr>
        <p:txBody>
          <a:bodyPr anchorCtr="0" anchor="b" bIns="0" lIns="91425" spcFirstLastPara="1" rIns="91425" wrap="square" tIns="91425">
            <a:noAutofit/>
          </a:bodyPr>
          <a:lstStyle/>
          <a:p>
            <a:pPr indent="0" lvl="0" marL="0" rtl="0" algn="l">
              <a:spcBef>
                <a:spcPts val="0"/>
              </a:spcBef>
              <a:spcAft>
                <a:spcPts val="0"/>
              </a:spcAft>
              <a:buNone/>
            </a:pPr>
            <a:r>
              <a:rPr lang="en"/>
              <a:t>MEMBER AT LARGE</a:t>
            </a:r>
            <a:endParaRPr/>
          </a:p>
        </p:txBody>
      </p:sp>
      <p:sp>
        <p:nvSpPr>
          <p:cNvPr id="473" name="Google Shape;473;p50"/>
          <p:cNvSpPr txBox="1"/>
          <p:nvPr>
            <p:ph type="title"/>
          </p:nvPr>
        </p:nvSpPr>
        <p:spPr>
          <a:xfrm>
            <a:off x="228600" y="399325"/>
            <a:ext cx="4610100" cy="844500"/>
          </a:xfrm>
          <a:prstGeom prst="rect">
            <a:avLst/>
          </a:prstGeom>
        </p:spPr>
        <p:txBody>
          <a:bodyPr anchorCtr="0" anchor="t" bIns="0" lIns="0" spcFirstLastPara="1" rIns="91425" wrap="square" tIns="91425">
            <a:noAutofit/>
          </a:bodyPr>
          <a:lstStyle/>
          <a:p>
            <a:pPr indent="0" lvl="0" marL="0" rtl="0" algn="l">
              <a:spcBef>
                <a:spcPts val="0"/>
              </a:spcBef>
              <a:spcAft>
                <a:spcPts val="0"/>
              </a:spcAft>
              <a:buNone/>
            </a:pPr>
            <a:r>
              <a:rPr lang="en">
                <a:solidFill>
                  <a:schemeClr val="accent1"/>
                </a:solidFill>
              </a:rPr>
              <a:t>MEET</a:t>
            </a:r>
            <a:endParaRPr>
              <a:solidFill>
                <a:schemeClr val="accent1"/>
              </a:solidFill>
            </a:endParaRPr>
          </a:p>
          <a:p>
            <a:pPr indent="0" lvl="0" marL="0" rtl="0" algn="l">
              <a:spcBef>
                <a:spcPts val="0"/>
              </a:spcBef>
              <a:spcAft>
                <a:spcPts val="0"/>
              </a:spcAft>
              <a:buNone/>
            </a:pPr>
            <a:r>
              <a:rPr lang="en"/>
              <a:t>THE EXECUTIVE TEAM</a:t>
            </a:r>
            <a:endParaRPr/>
          </a:p>
        </p:txBody>
      </p:sp>
      <p:sp>
        <p:nvSpPr>
          <p:cNvPr id="474" name="Google Shape;474;p50"/>
          <p:cNvSpPr txBox="1"/>
          <p:nvPr>
            <p:ph idx="19" type="subTitle"/>
          </p:nvPr>
        </p:nvSpPr>
        <p:spPr>
          <a:xfrm>
            <a:off x="613125" y="3739025"/>
            <a:ext cx="1719600" cy="688200"/>
          </a:xfrm>
          <a:prstGeom prst="rect">
            <a:avLst/>
          </a:prstGeom>
        </p:spPr>
        <p:txBody>
          <a:bodyPr anchorCtr="0" anchor="b" bIns="0" lIns="91425" spcFirstLastPara="1" rIns="91425" wrap="square" tIns="91425">
            <a:noAutofit/>
          </a:bodyPr>
          <a:lstStyle/>
          <a:p>
            <a:pPr indent="0" lvl="0" marL="0" rtl="0" algn="ctr">
              <a:spcBef>
                <a:spcPts val="0"/>
              </a:spcBef>
              <a:spcAft>
                <a:spcPts val="0"/>
              </a:spcAft>
              <a:buNone/>
            </a:pPr>
            <a:r>
              <a:t/>
            </a:r>
            <a:endParaRPr sz="1400"/>
          </a:p>
          <a:p>
            <a:pPr indent="0" lvl="0" marL="0" rtl="0" algn="ctr">
              <a:spcBef>
                <a:spcPts val="0"/>
              </a:spcBef>
              <a:spcAft>
                <a:spcPts val="0"/>
              </a:spcAft>
              <a:buNone/>
            </a:pPr>
            <a:r>
              <a:t/>
            </a:r>
            <a:endParaRPr sz="1400"/>
          </a:p>
          <a:p>
            <a:pPr indent="0" lvl="0" marL="0" rtl="0" algn="ctr">
              <a:spcBef>
                <a:spcPts val="0"/>
              </a:spcBef>
              <a:spcAft>
                <a:spcPts val="0"/>
              </a:spcAft>
              <a:buNone/>
            </a:pPr>
            <a:r>
              <a:t/>
            </a:r>
            <a:endParaRPr sz="1400"/>
          </a:p>
          <a:p>
            <a:pPr indent="0" lvl="0" marL="0" rtl="0" algn="ctr">
              <a:spcBef>
                <a:spcPts val="0"/>
              </a:spcBef>
              <a:spcAft>
                <a:spcPts val="0"/>
              </a:spcAft>
              <a:buNone/>
            </a:pPr>
            <a:r>
              <a:t/>
            </a:r>
            <a:endParaRPr sz="1400"/>
          </a:p>
          <a:p>
            <a:pPr indent="0" lvl="0" marL="0" rtl="0" algn="ctr">
              <a:spcBef>
                <a:spcPts val="0"/>
              </a:spcBef>
              <a:spcAft>
                <a:spcPts val="0"/>
              </a:spcAft>
              <a:buNone/>
            </a:pPr>
            <a:r>
              <a:t/>
            </a:r>
            <a:endParaRPr sz="1400"/>
          </a:p>
          <a:p>
            <a:pPr indent="0" lvl="0" marL="0" rtl="0" algn="ctr">
              <a:spcBef>
                <a:spcPts val="0"/>
              </a:spcBef>
              <a:spcAft>
                <a:spcPts val="0"/>
              </a:spcAft>
              <a:buNone/>
            </a:pPr>
            <a:r>
              <a:rPr lang="en" sz="1800"/>
              <a:t>Curtis </a:t>
            </a:r>
            <a:endParaRPr sz="1800"/>
          </a:p>
          <a:p>
            <a:pPr indent="0" lvl="0" marL="0" rtl="0" algn="ctr">
              <a:spcBef>
                <a:spcPts val="0"/>
              </a:spcBef>
              <a:spcAft>
                <a:spcPts val="0"/>
              </a:spcAft>
              <a:buNone/>
            </a:pPr>
            <a:r>
              <a:rPr lang="en" sz="1400"/>
              <a:t>Moody</a:t>
            </a:r>
            <a:endParaRPr sz="1400"/>
          </a:p>
          <a:p>
            <a:pPr indent="0" lvl="0" marL="0" rtl="0" algn="l">
              <a:spcBef>
                <a:spcPts val="0"/>
              </a:spcBef>
              <a:spcAft>
                <a:spcPts val="0"/>
              </a:spcAft>
              <a:buNone/>
            </a:pPr>
            <a:r>
              <a:rPr lang="en" sz="1400"/>
              <a:t>MEMBER AT LARGE</a:t>
            </a:r>
            <a:endParaRPr sz="1400"/>
          </a:p>
          <a:p>
            <a:pPr indent="0" lvl="0" marL="0" rtl="0" algn="l">
              <a:spcBef>
                <a:spcPts val="0"/>
              </a:spcBef>
              <a:spcAft>
                <a:spcPts val="0"/>
              </a:spcAft>
              <a:buNone/>
            </a:pPr>
            <a:r>
              <a:t/>
            </a:r>
            <a:endParaRPr/>
          </a:p>
        </p:txBody>
      </p:sp>
      <p:sp>
        <p:nvSpPr>
          <p:cNvPr id="475" name="Google Shape;475;p50"/>
          <p:cNvSpPr txBox="1"/>
          <p:nvPr>
            <p:ph idx="22" type="subTitle"/>
          </p:nvPr>
        </p:nvSpPr>
        <p:spPr>
          <a:xfrm>
            <a:off x="228600" y="4891059"/>
            <a:ext cx="1475700" cy="125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Confidential</a:t>
            </a:r>
            <a:endParaRPr/>
          </a:p>
        </p:txBody>
      </p:sp>
      <p:sp>
        <p:nvSpPr>
          <p:cNvPr id="476" name="Google Shape;476;p50"/>
          <p:cNvSpPr/>
          <p:nvPr/>
        </p:nvSpPr>
        <p:spPr>
          <a:xfrm>
            <a:off x="2704675" y="3571875"/>
            <a:ext cx="2004300" cy="11157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lt1"/>
                </a:solidFill>
                <a:latin typeface="DM Sans"/>
                <a:ea typeface="DM Sans"/>
                <a:cs typeface="DM Sans"/>
                <a:sym typeface="DM Sans"/>
              </a:rPr>
              <a:t>Courtney</a:t>
            </a:r>
            <a:r>
              <a:rPr lang="en" sz="1200">
                <a:solidFill>
                  <a:schemeClr val="lt1"/>
                </a:solidFill>
                <a:latin typeface="DM Sans"/>
                <a:ea typeface="DM Sans"/>
                <a:cs typeface="DM Sans"/>
                <a:sym typeface="DM Sans"/>
              </a:rPr>
              <a:t> </a:t>
            </a:r>
            <a:endParaRPr sz="1200">
              <a:solidFill>
                <a:schemeClr val="lt1"/>
              </a:solidFill>
              <a:latin typeface="DM Sans"/>
              <a:ea typeface="DM Sans"/>
              <a:cs typeface="DM Sans"/>
              <a:sym typeface="DM Sans"/>
            </a:endParaRPr>
          </a:p>
          <a:p>
            <a:pPr indent="0" lvl="0" marL="0" rtl="0" algn="ctr">
              <a:spcBef>
                <a:spcPts val="0"/>
              </a:spcBef>
              <a:spcAft>
                <a:spcPts val="0"/>
              </a:spcAft>
              <a:buNone/>
            </a:pPr>
            <a:r>
              <a:rPr lang="en" sz="1200">
                <a:solidFill>
                  <a:schemeClr val="lt1"/>
                </a:solidFill>
                <a:latin typeface="DM Sans"/>
                <a:ea typeface="DM Sans"/>
                <a:cs typeface="DM Sans"/>
                <a:sym typeface="DM Sans"/>
              </a:rPr>
              <a:t>Dicicco</a:t>
            </a:r>
            <a:endParaRPr sz="1200">
              <a:solidFill>
                <a:schemeClr val="lt1"/>
              </a:solidFill>
              <a:latin typeface="DM Sans"/>
              <a:ea typeface="DM Sans"/>
              <a:cs typeface="DM Sans"/>
              <a:sym typeface="DM Sans"/>
            </a:endParaRPr>
          </a:p>
          <a:p>
            <a:pPr indent="0" lvl="0" marL="0" rtl="0" algn="ctr">
              <a:spcBef>
                <a:spcPts val="0"/>
              </a:spcBef>
              <a:spcAft>
                <a:spcPts val="0"/>
              </a:spcAft>
              <a:buNone/>
            </a:pPr>
            <a:r>
              <a:rPr lang="en" sz="1200">
                <a:solidFill>
                  <a:schemeClr val="lt1"/>
                </a:solidFill>
                <a:latin typeface="DM Sans"/>
                <a:ea typeface="DM Sans"/>
                <a:cs typeface="DM Sans"/>
                <a:sym typeface="DM Sans"/>
              </a:rPr>
              <a:t>MEMBER AT LARGE</a:t>
            </a:r>
            <a:endParaRPr sz="1200">
              <a:solidFill>
                <a:schemeClr val="lt1"/>
              </a:solidFill>
              <a:latin typeface="DM Sans"/>
              <a:ea typeface="DM Sans"/>
              <a:cs typeface="DM Sans"/>
              <a:sym typeface="DM Sans"/>
            </a:endParaRPr>
          </a:p>
        </p:txBody>
      </p:sp>
      <p:sp>
        <p:nvSpPr>
          <p:cNvPr id="477" name="Google Shape;477;p50"/>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 </a:t>
            </a:r>
            <a:endParaRPr/>
          </a:p>
        </p:txBody>
      </p:sp>
      <p:sp>
        <p:nvSpPr>
          <p:cNvPr id="478" name="Google Shape;478;p50"/>
          <p:cNvSpPr txBox="1"/>
          <p:nvPr/>
        </p:nvSpPr>
        <p:spPr>
          <a:xfrm>
            <a:off x="152400" y="15240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 </a:t>
            </a:r>
            <a:endParaRPr/>
          </a:p>
        </p:txBody>
      </p:sp>
      <p:sp>
        <p:nvSpPr>
          <p:cNvPr id="479" name="Google Shape;479;p50"/>
          <p:cNvSpPr txBox="1"/>
          <p:nvPr/>
        </p:nvSpPr>
        <p:spPr>
          <a:xfrm>
            <a:off x="304800" y="30480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 </a:t>
            </a:r>
            <a:endParaRPr/>
          </a:p>
        </p:txBody>
      </p:sp>
      <p:sp>
        <p:nvSpPr>
          <p:cNvPr id="480" name="Google Shape;480;p50"/>
          <p:cNvSpPr txBox="1"/>
          <p:nvPr/>
        </p:nvSpPr>
        <p:spPr>
          <a:xfrm>
            <a:off x="457200" y="45720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 </a:t>
            </a:r>
            <a:endParaRPr/>
          </a:p>
        </p:txBody>
      </p:sp>
      <p:sp>
        <p:nvSpPr>
          <p:cNvPr id="481" name="Google Shape;481;p50"/>
          <p:cNvSpPr/>
          <p:nvPr/>
        </p:nvSpPr>
        <p:spPr>
          <a:xfrm>
            <a:off x="4708975" y="2222100"/>
            <a:ext cx="2004300" cy="11157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DM Sans"/>
                <a:ea typeface="DM Sans"/>
                <a:cs typeface="DM Sans"/>
                <a:sym typeface="DM Sans"/>
              </a:rPr>
              <a:t>Treasurer</a:t>
            </a:r>
            <a:endParaRPr>
              <a:solidFill>
                <a:schemeClr val="lt1"/>
              </a:solidFill>
              <a:latin typeface="DM Sans"/>
              <a:ea typeface="DM Sans"/>
              <a:cs typeface="DM Sans"/>
              <a:sym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51"/>
          <p:cNvSpPr txBox="1"/>
          <p:nvPr>
            <p:ph idx="2" type="subTitle"/>
          </p:nvPr>
        </p:nvSpPr>
        <p:spPr>
          <a:xfrm>
            <a:off x="6456000" y="834200"/>
            <a:ext cx="2837100" cy="819900"/>
          </a:xfrm>
          <a:prstGeom prst="rect">
            <a:avLst/>
          </a:prstGeom>
        </p:spPr>
        <p:txBody>
          <a:bodyPr anchorCtr="0" anchor="t" bIns="91425" lIns="0" spcFirstLastPara="1" rIns="91425" wrap="square" tIns="91425">
            <a:noAutofit/>
          </a:bodyPr>
          <a:lstStyle/>
          <a:p>
            <a:pPr indent="0" lvl="0" marL="0" rtl="0" algn="l">
              <a:spcBef>
                <a:spcPts val="0"/>
              </a:spcBef>
              <a:spcAft>
                <a:spcPts val="0"/>
              </a:spcAft>
              <a:buNone/>
            </a:pPr>
            <a:r>
              <a:rPr lang="en"/>
              <a:t>BRENTWOOD</a:t>
            </a:r>
            <a:r>
              <a:rPr lang="en"/>
              <a:t> NORTH</a:t>
            </a:r>
            <a:endParaRPr/>
          </a:p>
          <a:p>
            <a:pPr indent="0" lvl="0" marL="0" rtl="0" algn="l">
              <a:spcBef>
                <a:spcPts val="0"/>
              </a:spcBef>
              <a:spcAft>
                <a:spcPts val="0"/>
              </a:spcAft>
              <a:buNone/>
            </a:pPr>
            <a:r>
              <a:t/>
            </a:r>
            <a:endParaRPr/>
          </a:p>
        </p:txBody>
      </p:sp>
      <p:sp>
        <p:nvSpPr>
          <p:cNvPr id="487" name="Google Shape;487;p51"/>
          <p:cNvSpPr txBox="1"/>
          <p:nvPr>
            <p:ph type="title"/>
          </p:nvPr>
        </p:nvSpPr>
        <p:spPr>
          <a:xfrm>
            <a:off x="228600" y="372500"/>
            <a:ext cx="4495800" cy="769800"/>
          </a:xfrm>
          <a:prstGeom prst="rect">
            <a:avLst/>
          </a:prstGeom>
        </p:spPr>
        <p:txBody>
          <a:bodyPr anchorCtr="0" anchor="t" bIns="0" lIns="0" spcFirstLastPara="1" rIns="91425" wrap="square" tIns="0">
            <a:noAutofit/>
          </a:bodyPr>
          <a:lstStyle/>
          <a:p>
            <a:pPr indent="0" lvl="0" marL="0" rtl="0" algn="l">
              <a:spcBef>
                <a:spcPts val="0"/>
              </a:spcBef>
              <a:spcAft>
                <a:spcPts val="0"/>
              </a:spcAft>
              <a:buNone/>
            </a:pPr>
            <a:r>
              <a:rPr lang="en"/>
              <a:t>Zone 1 &amp; 2</a:t>
            </a:r>
            <a:endParaRPr/>
          </a:p>
        </p:txBody>
      </p:sp>
      <p:sp>
        <p:nvSpPr>
          <p:cNvPr id="488" name="Google Shape;488;p51"/>
          <p:cNvSpPr txBox="1"/>
          <p:nvPr>
            <p:ph idx="3" type="subTitle"/>
          </p:nvPr>
        </p:nvSpPr>
        <p:spPr>
          <a:xfrm>
            <a:off x="6456050" y="1801500"/>
            <a:ext cx="2837100" cy="769800"/>
          </a:xfrm>
          <a:prstGeom prst="rect">
            <a:avLst/>
          </a:prstGeom>
        </p:spPr>
        <p:txBody>
          <a:bodyPr anchorCtr="0" anchor="t" bIns="91425" lIns="0" spcFirstLastPara="1" rIns="91425" wrap="square" tIns="91425">
            <a:noAutofit/>
          </a:bodyPr>
          <a:lstStyle/>
          <a:p>
            <a:pPr indent="0" lvl="0" marL="0" rtl="0" algn="l">
              <a:spcBef>
                <a:spcPts val="0"/>
              </a:spcBef>
              <a:spcAft>
                <a:spcPts val="0"/>
              </a:spcAft>
              <a:buNone/>
            </a:pPr>
            <a:r>
              <a:rPr lang="en"/>
              <a:t>CENTRAL WEST</a:t>
            </a:r>
            <a:endParaRPr/>
          </a:p>
          <a:p>
            <a:pPr indent="0" lvl="0" marL="0" rtl="0" algn="l">
              <a:spcBef>
                <a:spcPts val="0"/>
              </a:spcBef>
              <a:spcAft>
                <a:spcPts val="0"/>
              </a:spcAft>
              <a:buNone/>
            </a:pPr>
            <a:r>
              <a:t/>
            </a:r>
            <a:endParaRPr/>
          </a:p>
        </p:txBody>
      </p:sp>
      <p:sp>
        <p:nvSpPr>
          <p:cNvPr id="489" name="Google Shape;489;p51"/>
          <p:cNvSpPr txBox="1"/>
          <p:nvPr>
            <p:ph idx="5" type="subTitle"/>
          </p:nvPr>
        </p:nvSpPr>
        <p:spPr>
          <a:xfrm>
            <a:off x="6080700" y="3943351"/>
            <a:ext cx="3063300" cy="740400"/>
          </a:xfrm>
          <a:prstGeom prst="rect">
            <a:avLst/>
          </a:prstGeom>
        </p:spPr>
        <p:txBody>
          <a:bodyPr anchorCtr="0" anchor="t" bIns="91425" lIns="0" spcFirstLastPara="1" rIns="91425" wrap="square" tIns="91425">
            <a:noAutofit/>
          </a:bodyPr>
          <a:lstStyle/>
          <a:p>
            <a:pPr indent="0" lvl="0" marL="0" rtl="0" algn="l">
              <a:spcBef>
                <a:spcPts val="0"/>
              </a:spcBef>
              <a:spcAft>
                <a:spcPts val="0"/>
              </a:spcAft>
              <a:buNone/>
            </a:pPr>
            <a:r>
              <a:t/>
            </a:r>
            <a:endParaRPr/>
          </a:p>
        </p:txBody>
      </p:sp>
      <p:sp>
        <p:nvSpPr>
          <p:cNvPr id="490" name="Google Shape;490;p51"/>
          <p:cNvSpPr/>
          <p:nvPr/>
        </p:nvSpPr>
        <p:spPr>
          <a:xfrm flipH="1">
            <a:off x="5706925" y="1058400"/>
            <a:ext cx="465300" cy="465300"/>
          </a:xfrm>
          <a:prstGeom prst="roundRect">
            <a:avLst>
              <a:gd fmla="val 19978"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300"/>
              </a:spcAft>
              <a:buNone/>
            </a:pPr>
            <a:r>
              <a:rPr lang="en" sz="1800">
                <a:solidFill>
                  <a:schemeClr val="lt1"/>
                </a:solidFill>
                <a:latin typeface="Forum"/>
                <a:ea typeface="Forum"/>
                <a:cs typeface="Forum"/>
                <a:sym typeface="Forum"/>
              </a:rPr>
              <a:t>1</a:t>
            </a:r>
            <a:endParaRPr sz="1800">
              <a:solidFill>
                <a:schemeClr val="lt1"/>
              </a:solidFill>
              <a:latin typeface="Forum"/>
              <a:ea typeface="Forum"/>
              <a:cs typeface="Forum"/>
              <a:sym typeface="Forum"/>
            </a:endParaRPr>
          </a:p>
        </p:txBody>
      </p:sp>
      <p:sp>
        <p:nvSpPr>
          <p:cNvPr id="491" name="Google Shape;491;p51"/>
          <p:cNvSpPr/>
          <p:nvPr/>
        </p:nvSpPr>
        <p:spPr>
          <a:xfrm flipH="1">
            <a:off x="5756700" y="1953742"/>
            <a:ext cx="465300" cy="465300"/>
          </a:xfrm>
          <a:prstGeom prst="roundRect">
            <a:avLst>
              <a:gd fmla="val 19978"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300"/>
              </a:spcAft>
              <a:buNone/>
            </a:pPr>
            <a:r>
              <a:rPr lang="en" sz="1800">
                <a:solidFill>
                  <a:schemeClr val="lt1"/>
                </a:solidFill>
                <a:latin typeface="Forum"/>
                <a:ea typeface="Forum"/>
                <a:cs typeface="Forum"/>
                <a:sym typeface="Forum"/>
              </a:rPr>
              <a:t>2</a:t>
            </a:r>
            <a:endParaRPr sz="1800">
              <a:solidFill>
                <a:schemeClr val="lt1"/>
              </a:solidFill>
              <a:latin typeface="Forum"/>
              <a:ea typeface="Forum"/>
              <a:cs typeface="Forum"/>
              <a:sym typeface="Forum"/>
            </a:endParaRPr>
          </a:p>
        </p:txBody>
      </p:sp>
      <p:sp>
        <p:nvSpPr>
          <p:cNvPr id="492" name="Google Shape;492;p51"/>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Confidential</a:t>
            </a:r>
            <a:endParaRPr/>
          </a:p>
        </p:txBody>
      </p:sp>
      <p:pic>
        <p:nvPicPr>
          <p:cNvPr id="493" name="Google Shape;493;p51" title="Zone-Map_Brentwood-North-and-Central-West_7x4_Web.png"/>
          <p:cNvPicPr preferRelativeResize="0"/>
          <p:nvPr/>
        </p:nvPicPr>
        <p:blipFill>
          <a:blip r:embed="rId3">
            <a:alphaModFix/>
          </a:blip>
          <a:stretch>
            <a:fillRect/>
          </a:stretch>
        </p:blipFill>
        <p:spPr>
          <a:xfrm>
            <a:off x="152400" y="1377800"/>
            <a:ext cx="5449948" cy="31134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52"/>
          <p:cNvSpPr txBox="1"/>
          <p:nvPr>
            <p:ph type="title"/>
          </p:nvPr>
        </p:nvSpPr>
        <p:spPr>
          <a:xfrm>
            <a:off x="228600" y="372500"/>
            <a:ext cx="4610100" cy="769800"/>
          </a:xfrm>
          <a:prstGeom prst="rect">
            <a:avLst/>
          </a:prstGeom>
        </p:spPr>
        <p:txBody>
          <a:bodyPr anchorCtr="0" anchor="t" bIns="0" lIns="0" spcFirstLastPara="1" rIns="91425" wrap="square" tIns="0">
            <a:noAutofit/>
          </a:bodyPr>
          <a:lstStyle/>
          <a:p>
            <a:pPr indent="0" lvl="0" marL="0" rtl="0" algn="l">
              <a:spcBef>
                <a:spcPts val="0"/>
              </a:spcBef>
              <a:spcAft>
                <a:spcPts val="0"/>
              </a:spcAft>
              <a:buNone/>
            </a:pPr>
            <a:r>
              <a:rPr lang="en"/>
              <a:t>Zone 3&amp;4</a:t>
            </a:r>
            <a:endParaRPr/>
          </a:p>
        </p:txBody>
      </p:sp>
      <p:sp>
        <p:nvSpPr>
          <p:cNvPr id="499" name="Google Shape;499;p52"/>
          <p:cNvSpPr txBox="1"/>
          <p:nvPr>
            <p:ph idx="3" type="subTitle"/>
          </p:nvPr>
        </p:nvSpPr>
        <p:spPr>
          <a:xfrm>
            <a:off x="6424050" y="2571750"/>
            <a:ext cx="2794500" cy="769800"/>
          </a:xfrm>
          <a:prstGeom prst="rect">
            <a:avLst/>
          </a:prstGeom>
        </p:spPr>
        <p:txBody>
          <a:bodyPr anchorCtr="0" anchor="t" bIns="91425" lIns="0" spcFirstLastPara="1" rIns="91425" wrap="square" tIns="91425">
            <a:noAutofit/>
          </a:bodyPr>
          <a:lstStyle/>
          <a:p>
            <a:pPr indent="0" lvl="0" marL="0" rtl="0" algn="l">
              <a:spcBef>
                <a:spcPts val="0"/>
              </a:spcBef>
              <a:spcAft>
                <a:spcPts val="0"/>
              </a:spcAft>
              <a:buNone/>
            </a:pPr>
            <a:r>
              <a:rPr lang="en"/>
              <a:t>CARIBOO LOUGHEED</a:t>
            </a:r>
            <a:endParaRPr/>
          </a:p>
          <a:p>
            <a:pPr indent="0" lvl="0" marL="0" rtl="0" algn="l">
              <a:spcBef>
                <a:spcPts val="0"/>
              </a:spcBef>
              <a:spcAft>
                <a:spcPts val="0"/>
              </a:spcAft>
              <a:buNone/>
            </a:pPr>
            <a:r>
              <a:t/>
            </a:r>
            <a:endParaRPr/>
          </a:p>
        </p:txBody>
      </p:sp>
      <p:sp>
        <p:nvSpPr>
          <p:cNvPr id="500" name="Google Shape;500;p52"/>
          <p:cNvSpPr txBox="1"/>
          <p:nvPr>
            <p:ph idx="5" type="subTitle"/>
          </p:nvPr>
        </p:nvSpPr>
        <p:spPr>
          <a:xfrm>
            <a:off x="6424050" y="1420350"/>
            <a:ext cx="2400000" cy="948600"/>
          </a:xfrm>
          <a:prstGeom prst="rect">
            <a:avLst/>
          </a:prstGeom>
        </p:spPr>
        <p:txBody>
          <a:bodyPr anchorCtr="0" anchor="t" bIns="91425" lIns="0"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KINGSWAY SOUTH</a:t>
            </a:r>
            <a:endParaRPr/>
          </a:p>
          <a:p>
            <a:pPr indent="0" lvl="0" marL="0" rtl="0" algn="l">
              <a:spcBef>
                <a:spcPts val="0"/>
              </a:spcBef>
              <a:spcAft>
                <a:spcPts val="0"/>
              </a:spcAft>
              <a:buNone/>
            </a:pPr>
            <a:r>
              <a:t/>
            </a:r>
            <a:endParaRPr/>
          </a:p>
        </p:txBody>
      </p:sp>
      <p:sp>
        <p:nvSpPr>
          <p:cNvPr id="501" name="Google Shape;501;p52"/>
          <p:cNvSpPr/>
          <p:nvPr/>
        </p:nvSpPr>
        <p:spPr>
          <a:xfrm flipH="1">
            <a:off x="5756700" y="2723992"/>
            <a:ext cx="465300" cy="465300"/>
          </a:xfrm>
          <a:prstGeom prst="roundRect">
            <a:avLst>
              <a:gd fmla="val 19978"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300"/>
              </a:spcAft>
              <a:buNone/>
            </a:pPr>
            <a:r>
              <a:rPr lang="en" sz="1800">
                <a:solidFill>
                  <a:schemeClr val="lt1"/>
                </a:solidFill>
                <a:latin typeface="Forum"/>
                <a:ea typeface="Forum"/>
                <a:cs typeface="Forum"/>
                <a:sym typeface="Forum"/>
              </a:rPr>
              <a:t>4</a:t>
            </a:r>
            <a:endParaRPr sz="1800">
              <a:solidFill>
                <a:schemeClr val="lt1"/>
              </a:solidFill>
              <a:latin typeface="Forum"/>
              <a:ea typeface="Forum"/>
              <a:cs typeface="Forum"/>
              <a:sym typeface="Forum"/>
            </a:endParaRPr>
          </a:p>
        </p:txBody>
      </p:sp>
      <p:sp>
        <p:nvSpPr>
          <p:cNvPr id="502" name="Google Shape;502;p52"/>
          <p:cNvSpPr/>
          <p:nvPr/>
        </p:nvSpPr>
        <p:spPr>
          <a:xfrm flipH="1">
            <a:off x="5756700" y="1662755"/>
            <a:ext cx="465300" cy="465300"/>
          </a:xfrm>
          <a:prstGeom prst="roundRect">
            <a:avLst>
              <a:gd fmla="val 19978"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300"/>
              </a:spcAft>
              <a:buNone/>
            </a:pPr>
            <a:r>
              <a:rPr lang="en" sz="1800">
                <a:solidFill>
                  <a:schemeClr val="lt1"/>
                </a:solidFill>
                <a:latin typeface="Forum"/>
                <a:ea typeface="Forum"/>
                <a:cs typeface="Forum"/>
                <a:sym typeface="Forum"/>
              </a:rPr>
              <a:t>3</a:t>
            </a:r>
            <a:endParaRPr sz="1800">
              <a:solidFill>
                <a:schemeClr val="lt1"/>
              </a:solidFill>
              <a:latin typeface="Forum"/>
              <a:ea typeface="Forum"/>
              <a:cs typeface="Forum"/>
              <a:sym typeface="Forum"/>
            </a:endParaRPr>
          </a:p>
        </p:txBody>
      </p:sp>
      <p:sp>
        <p:nvSpPr>
          <p:cNvPr id="503" name="Google Shape;503;p52"/>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Confidential</a:t>
            </a:r>
            <a:endParaRPr/>
          </a:p>
        </p:txBody>
      </p:sp>
      <p:pic>
        <p:nvPicPr>
          <p:cNvPr id="504" name="Google Shape;504;p52" title="Zone-Map_Kingsway-South-and-Cariboo-Lougheed_7x4_Web.png"/>
          <p:cNvPicPr preferRelativeResize="0"/>
          <p:nvPr/>
        </p:nvPicPr>
        <p:blipFill rotWithShape="1">
          <a:blip r:embed="rId3">
            <a:alphaModFix/>
          </a:blip>
          <a:srcRect b="0" l="0" r="0" t="0"/>
          <a:stretch/>
        </p:blipFill>
        <p:spPr>
          <a:xfrm>
            <a:off x="152400" y="1377800"/>
            <a:ext cx="5489603" cy="31361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pic>
        <p:nvPicPr>
          <p:cNvPr id="509" name="Google Shape;509;p53"/>
          <p:cNvPicPr preferRelativeResize="0"/>
          <p:nvPr>
            <p:ph idx="3" type="pic"/>
          </p:nvPr>
        </p:nvPicPr>
        <p:blipFill rotWithShape="1">
          <a:blip r:embed="rId3">
            <a:alphaModFix/>
          </a:blip>
          <a:srcRect b="0" l="12503" r="12495" t="0"/>
          <a:stretch/>
        </p:blipFill>
        <p:spPr>
          <a:xfrm>
            <a:off x="5924450" y="2482825"/>
            <a:ext cx="2408100" cy="2408100"/>
          </a:xfrm>
          <a:prstGeom prst="ellipse">
            <a:avLst/>
          </a:prstGeom>
        </p:spPr>
      </p:pic>
      <p:sp>
        <p:nvSpPr>
          <p:cNvPr id="510" name="Google Shape;510;p53"/>
          <p:cNvSpPr txBox="1"/>
          <p:nvPr>
            <p:ph type="title"/>
          </p:nvPr>
        </p:nvSpPr>
        <p:spPr>
          <a:xfrm>
            <a:off x="2423700" y="457200"/>
            <a:ext cx="6226800" cy="1893300"/>
          </a:xfrm>
          <a:prstGeom prst="rect">
            <a:avLst/>
          </a:prstGeom>
          <a:solidFill>
            <a:schemeClr val="lt1"/>
          </a:solidFill>
        </p:spPr>
        <p:txBody>
          <a:bodyPr anchorCtr="0" anchor="t" bIns="0" lIns="91425" spcFirstLastPara="1" rIns="91425" wrap="square" tIns="91425">
            <a:spAutoFit/>
          </a:bodyPr>
          <a:lstStyle/>
          <a:p>
            <a:pPr indent="0" lvl="0" marL="0" rtl="0" algn="ctr">
              <a:spcBef>
                <a:spcPts val="0"/>
              </a:spcBef>
              <a:spcAft>
                <a:spcPts val="0"/>
              </a:spcAft>
              <a:buNone/>
            </a:pPr>
            <a:r>
              <a:rPr lang="en"/>
              <a:t>E</a:t>
            </a:r>
            <a:r>
              <a:rPr lang="en" sz="2700">
                <a:latin typeface="Arial"/>
                <a:ea typeface="Arial"/>
                <a:cs typeface="Arial"/>
                <a:sym typeface="Arial"/>
              </a:rPr>
              <a:t>ducation is the foundation of our future-shaping the leaders, innovators and citizens of tomorrow.  Advocacy isn’t just raising issues.  It’s about creating solutions together.</a:t>
            </a:r>
            <a:endParaRPr/>
          </a:p>
        </p:txBody>
      </p:sp>
      <p:sp>
        <p:nvSpPr>
          <p:cNvPr id="511" name="Google Shape;511;p53"/>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Confidential</a:t>
            </a:r>
            <a:endParaRPr/>
          </a:p>
        </p:txBody>
      </p:sp>
      <p:pic>
        <p:nvPicPr>
          <p:cNvPr descr="File:Children young.jpg - Wikimedia Commons" id="512" name="Google Shape;512;p53"/>
          <p:cNvPicPr preferRelativeResize="0"/>
          <p:nvPr/>
        </p:nvPicPr>
        <p:blipFill>
          <a:blip r:embed="rId4">
            <a:alphaModFix/>
          </a:blip>
          <a:stretch>
            <a:fillRect/>
          </a:stretch>
        </p:blipFill>
        <p:spPr>
          <a:xfrm>
            <a:off x="379500" y="1162050"/>
            <a:ext cx="1688700" cy="253365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sp>
        <p:nvSpPr>
          <p:cNvPr id="517" name="Google Shape;517;p54"/>
          <p:cNvSpPr txBox="1"/>
          <p:nvPr>
            <p:ph type="title"/>
          </p:nvPr>
        </p:nvSpPr>
        <p:spPr>
          <a:xfrm>
            <a:off x="411925" y="-100200"/>
            <a:ext cx="8503500" cy="5143500"/>
          </a:xfrm>
          <a:prstGeom prst="rect">
            <a:avLst/>
          </a:prstGeom>
        </p:spPr>
        <p:txBody>
          <a:bodyPr anchorCtr="0" anchor="b" bIns="0" lIns="0" spcFirstLastPara="1" rIns="91425" wrap="square" tIns="91425">
            <a:noAutofit/>
          </a:bodyPr>
          <a:lstStyle/>
          <a:p>
            <a:pPr indent="0" lvl="0" marL="0" rtl="0" algn="l">
              <a:lnSpc>
                <a:spcPct val="115000"/>
              </a:lnSpc>
              <a:spcBef>
                <a:spcPts val="0"/>
              </a:spcBef>
              <a:spcAft>
                <a:spcPts val="0"/>
              </a:spcAft>
              <a:buNone/>
            </a:pPr>
            <a:r>
              <a:t/>
            </a:r>
            <a:endParaRPr b="1" sz="27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t/>
            </a:r>
            <a:endParaRPr b="1" sz="27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b="1" lang="en" sz="2700">
                <a:solidFill>
                  <a:srgbClr val="000000"/>
                </a:solidFill>
                <a:latin typeface="Arial"/>
                <a:ea typeface="Arial"/>
                <a:cs typeface="Arial"/>
                <a:sym typeface="Arial"/>
              </a:rPr>
              <a:t>Purpose of DPAC</a:t>
            </a:r>
            <a:endParaRPr b="1" sz="27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2700">
                <a:solidFill>
                  <a:srgbClr val="000000"/>
                </a:solidFill>
                <a:latin typeface="Arial"/>
                <a:ea typeface="Arial"/>
                <a:cs typeface="Arial"/>
                <a:sym typeface="Arial"/>
              </a:rPr>
              <a:t>“School act (province of BC) defines the responsibilities and authority of the DPAC as an advisory and advocacy council. It may make recommendations to the school board through the school board’s officials or by representation, and provide the school board with information to assist in decision-making.” </a:t>
            </a:r>
            <a:endParaRPr sz="2700">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lang="en" sz="1400">
                <a:solidFill>
                  <a:srgbClr val="000000"/>
                </a:solidFill>
                <a:latin typeface="Arial"/>
                <a:ea typeface="Arial"/>
                <a:cs typeface="Arial"/>
                <a:sym typeface="Arial"/>
              </a:rPr>
              <a:t>Source: SD41 Burnaby DPAC Constitution &amp; Bylaw - Section II: Purpose of the DPAC</a:t>
            </a:r>
            <a:r>
              <a:rPr lang="en" sz="2700">
                <a:solidFill>
                  <a:srgbClr val="000000"/>
                </a:solidFill>
                <a:latin typeface="Arial"/>
                <a:ea typeface="Arial"/>
                <a:cs typeface="Arial"/>
                <a:sym typeface="Arial"/>
              </a:rPr>
              <a:t>  </a:t>
            </a:r>
            <a:endParaRPr sz="2700">
              <a:solidFill>
                <a:srgbClr val="000000"/>
              </a:solidFill>
              <a:latin typeface="Arial"/>
              <a:ea typeface="Arial"/>
              <a:cs typeface="Arial"/>
              <a:sym typeface="Arial"/>
            </a:endParaRPr>
          </a:p>
          <a:p>
            <a:pPr indent="0" lvl="0" marL="0" rtl="0" algn="l">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55"/>
          <p:cNvSpPr/>
          <p:nvPr/>
        </p:nvSpPr>
        <p:spPr>
          <a:xfrm flipH="1">
            <a:off x="1065150" y="1261500"/>
            <a:ext cx="556200" cy="540000"/>
          </a:xfrm>
          <a:prstGeom prst="roundRect">
            <a:avLst>
              <a:gd fmla="val 19978"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300"/>
              </a:spcAft>
              <a:buNone/>
            </a:pPr>
            <a:r>
              <a:rPr lang="en" sz="2600">
                <a:solidFill>
                  <a:schemeClr val="lt1"/>
                </a:solidFill>
                <a:latin typeface="Forum"/>
                <a:ea typeface="Forum"/>
                <a:cs typeface="Forum"/>
                <a:sym typeface="Forum"/>
              </a:rPr>
              <a:t>1</a:t>
            </a:r>
            <a:endParaRPr sz="2600">
              <a:solidFill>
                <a:schemeClr val="lt1"/>
              </a:solidFill>
              <a:latin typeface="Forum"/>
              <a:ea typeface="Forum"/>
              <a:cs typeface="Forum"/>
              <a:sym typeface="Forum"/>
            </a:endParaRPr>
          </a:p>
        </p:txBody>
      </p:sp>
      <p:sp>
        <p:nvSpPr>
          <p:cNvPr id="523" name="Google Shape;523;p55"/>
          <p:cNvSpPr/>
          <p:nvPr/>
        </p:nvSpPr>
        <p:spPr>
          <a:xfrm flipH="1">
            <a:off x="1065225" y="2028475"/>
            <a:ext cx="706500" cy="4653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300"/>
              </a:spcAft>
              <a:buNone/>
            </a:pPr>
            <a:r>
              <a:rPr lang="en" sz="2600">
                <a:solidFill>
                  <a:schemeClr val="dk1"/>
                </a:solidFill>
                <a:latin typeface="Forum"/>
                <a:ea typeface="Forum"/>
                <a:cs typeface="Forum"/>
                <a:sym typeface="Forum"/>
              </a:rPr>
              <a:t>2</a:t>
            </a:r>
            <a:endParaRPr sz="2600">
              <a:solidFill>
                <a:schemeClr val="dk1"/>
              </a:solidFill>
              <a:latin typeface="Forum"/>
              <a:ea typeface="Forum"/>
              <a:cs typeface="Forum"/>
              <a:sym typeface="Forum"/>
            </a:endParaRPr>
          </a:p>
        </p:txBody>
      </p:sp>
      <p:sp>
        <p:nvSpPr>
          <p:cNvPr id="524" name="Google Shape;524;p55"/>
          <p:cNvSpPr/>
          <p:nvPr/>
        </p:nvSpPr>
        <p:spPr>
          <a:xfrm flipH="1">
            <a:off x="1010175" y="2684225"/>
            <a:ext cx="816600" cy="465300"/>
          </a:xfrm>
          <a:prstGeom prst="roundRect">
            <a:avLst>
              <a:gd fmla="val 19978"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300"/>
              </a:spcAft>
              <a:buNone/>
            </a:pPr>
            <a:r>
              <a:rPr lang="en" sz="2600">
                <a:solidFill>
                  <a:schemeClr val="lt1"/>
                </a:solidFill>
                <a:latin typeface="Forum"/>
                <a:ea typeface="Forum"/>
                <a:cs typeface="Forum"/>
                <a:sym typeface="Forum"/>
              </a:rPr>
              <a:t>3</a:t>
            </a:r>
            <a:endParaRPr sz="2600">
              <a:solidFill>
                <a:schemeClr val="lt1"/>
              </a:solidFill>
              <a:latin typeface="Forum"/>
              <a:ea typeface="Forum"/>
              <a:cs typeface="Forum"/>
              <a:sym typeface="Forum"/>
            </a:endParaRPr>
          </a:p>
        </p:txBody>
      </p:sp>
      <p:sp>
        <p:nvSpPr>
          <p:cNvPr id="525" name="Google Shape;525;p55"/>
          <p:cNvSpPr txBox="1"/>
          <p:nvPr>
            <p:ph idx="2" type="subTitle"/>
          </p:nvPr>
        </p:nvSpPr>
        <p:spPr>
          <a:xfrm>
            <a:off x="1986700" y="1096950"/>
            <a:ext cx="6928500" cy="1085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t>  </a:t>
            </a:r>
            <a:endParaRPr sz="3000"/>
          </a:p>
          <a:p>
            <a:pPr indent="0" lvl="0" marL="0" rtl="0" algn="l">
              <a:spcBef>
                <a:spcPts val="0"/>
              </a:spcBef>
              <a:spcAft>
                <a:spcPts val="0"/>
              </a:spcAft>
              <a:buNone/>
            </a:pPr>
            <a:r>
              <a:rPr lang="en" sz="2400"/>
              <a:t>Top 3 priorities of DPAC 2026-2027</a:t>
            </a:r>
            <a:endParaRPr sz="2400"/>
          </a:p>
          <a:p>
            <a:pPr indent="0" lvl="0" marL="0" rtl="0" algn="l">
              <a:spcBef>
                <a:spcPts val="0"/>
              </a:spcBef>
              <a:spcAft>
                <a:spcPts val="0"/>
              </a:spcAft>
              <a:buNone/>
            </a:pPr>
            <a:r>
              <a:rPr lang="en" sz="2400"/>
              <a:t>(forum, speakers, c&amp;b, ..)</a:t>
            </a:r>
            <a:endParaRPr sz="2400"/>
          </a:p>
        </p:txBody>
      </p:sp>
      <p:sp>
        <p:nvSpPr>
          <p:cNvPr id="526" name="Google Shape;526;p55"/>
          <p:cNvSpPr txBox="1"/>
          <p:nvPr>
            <p:ph idx="4" type="subTitle"/>
          </p:nvPr>
        </p:nvSpPr>
        <p:spPr>
          <a:xfrm>
            <a:off x="2090250" y="2031875"/>
            <a:ext cx="6649200" cy="540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Governance - fairness, risk </a:t>
            </a:r>
            <a:r>
              <a:rPr lang="en" sz="2400"/>
              <a:t>management</a:t>
            </a:r>
            <a:r>
              <a:rPr lang="en" sz="2400"/>
              <a:t>, responsibility, transparency, accountability</a:t>
            </a:r>
            <a:endParaRPr sz="2400"/>
          </a:p>
        </p:txBody>
      </p:sp>
      <p:sp>
        <p:nvSpPr>
          <p:cNvPr id="527" name="Google Shape;527;p55"/>
          <p:cNvSpPr txBox="1"/>
          <p:nvPr>
            <p:ph idx="6" type="subTitle"/>
          </p:nvPr>
        </p:nvSpPr>
        <p:spPr>
          <a:xfrm>
            <a:off x="1704300" y="2684225"/>
            <a:ext cx="6564600" cy="634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t>
            </a:r>
            <a:r>
              <a:rPr lang="en" sz="2400"/>
              <a:t>    Understand our roles as DPAC reps and   </a:t>
            </a:r>
            <a:endParaRPr sz="2400"/>
          </a:p>
          <a:p>
            <a:pPr indent="0" lvl="0" marL="0" rtl="0" algn="l">
              <a:spcBef>
                <a:spcPts val="0"/>
              </a:spcBef>
              <a:spcAft>
                <a:spcPts val="0"/>
              </a:spcAft>
              <a:buNone/>
            </a:pPr>
            <a:r>
              <a:rPr lang="en" sz="2400"/>
              <a:t>     executives</a:t>
            </a:r>
            <a:endParaRPr sz="2400"/>
          </a:p>
        </p:txBody>
      </p:sp>
      <p:sp>
        <p:nvSpPr>
          <p:cNvPr id="528" name="Google Shape;528;p55"/>
          <p:cNvSpPr txBox="1"/>
          <p:nvPr>
            <p:ph idx="7" type="body"/>
          </p:nvPr>
        </p:nvSpPr>
        <p:spPr>
          <a:xfrm>
            <a:off x="7374000" y="4473580"/>
            <a:ext cx="1770000" cy="877500"/>
          </a:xfrm>
          <a:prstGeom prst="rect">
            <a:avLst/>
          </a:prstGeom>
        </p:spPr>
        <p:txBody>
          <a:bodyPr anchorCtr="0" anchor="t" bIns="91425" lIns="91425" spcFirstLastPara="1" rIns="91425" wrap="square" tIns="0">
            <a:noAutofit/>
          </a:bodyPr>
          <a:lstStyle/>
          <a:p>
            <a:pPr indent="0" lvl="0" marL="0" rtl="0" algn="ctr">
              <a:spcBef>
                <a:spcPts val="0"/>
              </a:spcBef>
              <a:spcAft>
                <a:spcPts val="0"/>
              </a:spcAft>
              <a:buNone/>
            </a:pPr>
            <a:r>
              <a:t/>
            </a:r>
            <a:endParaRPr/>
          </a:p>
        </p:txBody>
      </p:sp>
      <p:sp>
        <p:nvSpPr>
          <p:cNvPr id="529" name="Google Shape;529;p55"/>
          <p:cNvSpPr txBox="1"/>
          <p:nvPr>
            <p:ph type="title"/>
          </p:nvPr>
        </p:nvSpPr>
        <p:spPr>
          <a:xfrm>
            <a:off x="-133350" y="342175"/>
            <a:ext cx="9048600" cy="877500"/>
          </a:xfrm>
          <a:prstGeom prst="rect">
            <a:avLst/>
          </a:prstGeom>
        </p:spPr>
        <p:txBody>
          <a:bodyPr anchorCtr="0" anchor="t" bIns="0" lIns="0" spcFirstLastPara="1" rIns="91425" wrap="square" tIns="91425">
            <a:noAutofit/>
          </a:bodyPr>
          <a:lstStyle/>
          <a:p>
            <a:pPr indent="0" lvl="0" marL="0" rtl="0" algn="ctr">
              <a:spcBef>
                <a:spcPts val="0"/>
              </a:spcBef>
              <a:spcAft>
                <a:spcPts val="0"/>
              </a:spcAft>
              <a:buNone/>
            </a:pPr>
            <a:r>
              <a:rPr lang="en">
                <a:solidFill>
                  <a:schemeClr val="accent1"/>
                </a:solidFill>
              </a:rPr>
              <a:t>New Executive Goals</a:t>
            </a:r>
            <a:endParaRPr/>
          </a:p>
        </p:txBody>
      </p:sp>
      <p:sp>
        <p:nvSpPr>
          <p:cNvPr id="530" name="Google Shape;530;p55"/>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Confidential</a:t>
            </a:r>
            <a:endParaRPr/>
          </a:p>
        </p:txBody>
      </p:sp>
      <p:sp>
        <p:nvSpPr>
          <p:cNvPr id="531" name="Google Shape;531;p55"/>
          <p:cNvSpPr/>
          <p:nvPr/>
        </p:nvSpPr>
        <p:spPr>
          <a:xfrm flipH="1">
            <a:off x="1067250" y="3327300"/>
            <a:ext cx="706500" cy="540000"/>
          </a:xfrm>
          <a:prstGeom prst="roundRect">
            <a:avLst>
              <a:gd fmla="val 16476" name="adj"/>
            </a:avLst>
          </a:prstGeom>
          <a:solidFill>
            <a:srgbClr val="00FFFF"/>
          </a:solidFill>
          <a:ln>
            <a:noFill/>
          </a:ln>
        </p:spPr>
        <p:txBody>
          <a:bodyPr anchorCtr="0" anchor="ctr" bIns="91425" lIns="91425" spcFirstLastPara="1" rIns="91425" wrap="square" tIns="91425">
            <a:noAutofit/>
          </a:bodyPr>
          <a:lstStyle/>
          <a:p>
            <a:pPr indent="0" lvl="0" marL="0" rtl="0" algn="ctr">
              <a:spcBef>
                <a:spcPts val="0"/>
              </a:spcBef>
              <a:spcAft>
                <a:spcPts val="300"/>
              </a:spcAft>
              <a:buNone/>
            </a:pPr>
            <a:r>
              <a:rPr lang="en" sz="2600">
                <a:solidFill>
                  <a:schemeClr val="lt1"/>
                </a:solidFill>
                <a:latin typeface="Forum"/>
                <a:ea typeface="Forum"/>
                <a:cs typeface="Forum"/>
                <a:sym typeface="Forum"/>
              </a:rPr>
              <a:t>4</a:t>
            </a:r>
            <a:endParaRPr sz="2600">
              <a:solidFill>
                <a:schemeClr val="lt1"/>
              </a:solidFill>
              <a:latin typeface="Forum"/>
              <a:ea typeface="Forum"/>
              <a:cs typeface="Forum"/>
              <a:sym typeface="Forum"/>
            </a:endParaRPr>
          </a:p>
        </p:txBody>
      </p:sp>
      <p:sp>
        <p:nvSpPr>
          <p:cNvPr id="532" name="Google Shape;532;p55"/>
          <p:cNvSpPr txBox="1"/>
          <p:nvPr>
            <p:ph idx="6" type="subTitle"/>
          </p:nvPr>
        </p:nvSpPr>
        <p:spPr>
          <a:xfrm>
            <a:off x="2090250" y="3445575"/>
            <a:ext cx="6241200" cy="726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Setting </a:t>
            </a:r>
            <a:r>
              <a:rPr lang="en" sz="2400"/>
              <a:t>measurable goals, collaborate and working together, implement and evaluate</a:t>
            </a:r>
            <a:endParaRPr sz="24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36" name="Shape 536"/>
        <p:cNvGrpSpPr/>
        <p:nvPr/>
      </p:nvGrpSpPr>
      <p:grpSpPr>
        <a:xfrm>
          <a:off x="0" y="0"/>
          <a:ext cx="0" cy="0"/>
          <a:chOff x="0" y="0"/>
          <a:chExt cx="0" cy="0"/>
        </a:xfrm>
      </p:grpSpPr>
      <p:pic>
        <p:nvPicPr>
          <p:cNvPr id="537" name="Google Shape;537;p56" title="Screenshot 2025-09-14 at 04.01.31.png"/>
          <p:cNvPicPr preferRelativeResize="0"/>
          <p:nvPr>
            <p:ph idx="2" type="pic"/>
          </p:nvPr>
        </p:nvPicPr>
        <p:blipFill rotWithShape="1">
          <a:blip r:embed="rId3">
            <a:alphaModFix/>
          </a:blip>
          <a:srcRect b="11743" l="0" r="0" t="13074"/>
          <a:stretch/>
        </p:blipFill>
        <p:spPr>
          <a:xfrm>
            <a:off x="-520354" y="-202200"/>
            <a:ext cx="9582300" cy="5547900"/>
          </a:xfrm>
          <a:prstGeom prst="roundRect">
            <a:avLst>
              <a:gd fmla="val 16667" name="adj"/>
            </a:avLst>
          </a:prstGeom>
        </p:spPr>
      </p:pic>
      <p:sp>
        <p:nvSpPr>
          <p:cNvPr id="538" name="Google Shape;538;p56"/>
          <p:cNvSpPr txBox="1"/>
          <p:nvPr>
            <p:ph type="title"/>
          </p:nvPr>
        </p:nvSpPr>
        <p:spPr>
          <a:xfrm>
            <a:off x="1704300" y="4306100"/>
            <a:ext cx="6347400" cy="646500"/>
          </a:xfrm>
          <a:prstGeom prst="rect">
            <a:avLst/>
          </a:prstGeom>
        </p:spPr>
        <p:txBody>
          <a:bodyPr anchorCtr="0" anchor="t" bIns="0" lIns="91425" spcFirstLastPara="1" rIns="91425" wrap="square" tIns="91425">
            <a:spAutoFit/>
          </a:bodyPr>
          <a:lstStyle/>
          <a:p>
            <a:pPr indent="0" lvl="0" marL="0" rtl="0" algn="ctr">
              <a:spcBef>
                <a:spcPts val="0"/>
              </a:spcBef>
              <a:spcAft>
                <a:spcPts val="0"/>
              </a:spcAft>
              <a:buNone/>
            </a:pPr>
            <a:r>
              <a:rPr lang="en">
                <a:solidFill>
                  <a:schemeClr val="lt2"/>
                </a:solidFill>
              </a:rPr>
              <a:t>BCCPAC</a:t>
            </a:r>
            <a:endParaRPr>
              <a:solidFill>
                <a:schemeClr val="lt2"/>
              </a:solidFill>
            </a:endParaRPr>
          </a:p>
        </p:txBody>
      </p:sp>
      <p:sp>
        <p:nvSpPr>
          <p:cNvPr id="539" name="Google Shape;539;p56"/>
          <p:cNvSpPr/>
          <p:nvPr/>
        </p:nvSpPr>
        <p:spPr>
          <a:xfrm>
            <a:off x="3472950" y="951125"/>
            <a:ext cx="1829400" cy="326400"/>
          </a:xfrm>
          <a:prstGeom prst="roundRect">
            <a:avLst>
              <a:gd fmla="val 50000" name="adj"/>
            </a:avLst>
          </a:prstGeom>
          <a:no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900">
                <a:solidFill>
                  <a:schemeClr val="accent2"/>
                </a:solidFill>
                <a:latin typeface="DM Sans Light"/>
                <a:ea typeface="DM Sans Light"/>
                <a:cs typeface="DM Sans Light"/>
                <a:sym typeface="DM Sans Light"/>
              </a:rPr>
              <a:t>CAMPAIGN OVERVIEW</a:t>
            </a:r>
            <a:endParaRPr sz="900">
              <a:solidFill>
                <a:schemeClr val="accent2"/>
              </a:solidFill>
              <a:latin typeface="DM Sans Light"/>
              <a:ea typeface="DM Sans Light"/>
              <a:cs typeface="DM Sans Light"/>
              <a:sym typeface="DM Sans Light"/>
            </a:endParaRPr>
          </a:p>
        </p:txBody>
      </p:sp>
      <p:sp>
        <p:nvSpPr>
          <p:cNvPr id="540" name="Google Shape;540;p56"/>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Confidential</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sp>
        <p:nvSpPr>
          <p:cNvPr id="545" name="Google Shape;545;p57"/>
          <p:cNvSpPr/>
          <p:nvPr/>
        </p:nvSpPr>
        <p:spPr>
          <a:xfrm rot="125767">
            <a:off x="5443790" y="2848400"/>
            <a:ext cx="1706042" cy="2030264"/>
          </a:xfrm>
          <a:prstGeom prst="roundRect">
            <a:avLst>
              <a:gd fmla="val 19847"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orum"/>
              <a:ea typeface="Forum"/>
              <a:cs typeface="Forum"/>
              <a:sym typeface="Forum"/>
            </a:endParaRPr>
          </a:p>
        </p:txBody>
      </p:sp>
      <p:sp>
        <p:nvSpPr>
          <p:cNvPr id="546" name="Google Shape;546;p57"/>
          <p:cNvSpPr/>
          <p:nvPr/>
        </p:nvSpPr>
        <p:spPr>
          <a:xfrm>
            <a:off x="6217713" y="1697000"/>
            <a:ext cx="172200" cy="1722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1"/>
              </a:solidFill>
              <a:latin typeface="Forum"/>
              <a:ea typeface="Forum"/>
              <a:cs typeface="Forum"/>
              <a:sym typeface="Forum"/>
            </a:endParaRPr>
          </a:p>
        </p:txBody>
      </p:sp>
      <p:sp>
        <p:nvSpPr>
          <p:cNvPr id="547" name="Google Shape;547;p57"/>
          <p:cNvSpPr/>
          <p:nvPr/>
        </p:nvSpPr>
        <p:spPr>
          <a:xfrm>
            <a:off x="2642963" y="2606201"/>
            <a:ext cx="172200" cy="1722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orum"/>
              <a:ea typeface="Forum"/>
              <a:cs typeface="Forum"/>
              <a:sym typeface="Forum"/>
            </a:endParaRPr>
          </a:p>
        </p:txBody>
      </p:sp>
      <p:sp>
        <p:nvSpPr>
          <p:cNvPr id="548" name="Google Shape;548;p57"/>
          <p:cNvSpPr/>
          <p:nvPr/>
        </p:nvSpPr>
        <p:spPr>
          <a:xfrm>
            <a:off x="4341713" y="2605025"/>
            <a:ext cx="172200" cy="1722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orum"/>
              <a:ea typeface="Forum"/>
              <a:cs typeface="Forum"/>
              <a:sym typeface="Forum"/>
            </a:endParaRPr>
          </a:p>
        </p:txBody>
      </p:sp>
      <p:sp>
        <p:nvSpPr>
          <p:cNvPr id="549" name="Google Shape;549;p57"/>
          <p:cNvSpPr/>
          <p:nvPr/>
        </p:nvSpPr>
        <p:spPr>
          <a:xfrm>
            <a:off x="891888" y="2606201"/>
            <a:ext cx="172200" cy="1722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orum"/>
              <a:ea typeface="Forum"/>
              <a:cs typeface="Forum"/>
              <a:sym typeface="Forum"/>
            </a:endParaRPr>
          </a:p>
        </p:txBody>
      </p:sp>
      <p:sp>
        <p:nvSpPr>
          <p:cNvPr id="550" name="Google Shape;550;p57"/>
          <p:cNvSpPr/>
          <p:nvPr/>
        </p:nvSpPr>
        <p:spPr>
          <a:xfrm>
            <a:off x="8079925" y="2606201"/>
            <a:ext cx="172200" cy="1722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orum"/>
              <a:ea typeface="Forum"/>
              <a:cs typeface="Forum"/>
              <a:sym typeface="Forum"/>
            </a:endParaRPr>
          </a:p>
        </p:txBody>
      </p:sp>
      <p:sp>
        <p:nvSpPr>
          <p:cNvPr id="551" name="Google Shape;551;p57"/>
          <p:cNvSpPr txBox="1"/>
          <p:nvPr>
            <p:ph idx="2" type="subTitle"/>
          </p:nvPr>
        </p:nvSpPr>
        <p:spPr>
          <a:xfrm>
            <a:off x="333888" y="3243907"/>
            <a:ext cx="1288200" cy="4524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a:t>1</a:t>
            </a:r>
            <a:endParaRPr/>
          </a:p>
        </p:txBody>
      </p:sp>
      <p:sp>
        <p:nvSpPr>
          <p:cNvPr id="552" name="Google Shape;552;p57"/>
          <p:cNvSpPr txBox="1"/>
          <p:nvPr>
            <p:ph idx="3" type="subTitle"/>
          </p:nvPr>
        </p:nvSpPr>
        <p:spPr>
          <a:xfrm>
            <a:off x="1779601" y="2885398"/>
            <a:ext cx="1393500" cy="6096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a:t>2</a:t>
            </a:r>
            <a:endParaRPr/>
          </a:p>
        </p:txBody>
      </p:sp>
      <p:sp>
        <p:nvSpPr>
          <p:cNvPr id="553" name="Google Shape;553;p57"/>
          <p:cNvSpPr txBox="1"/>
          <p:nvPr>
            <p:ph idx="4" type="subTitle"/>
          </p:nvPr>
        </p:nvSpPr>
        <p:spPr>
          <a:xfrm>
            <a:off x="3783713" y="3130382"/>
            <a:ext cx="1288200" cy="4524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a:t>3</a:t>
            </a:r>
            <a:endParaRPr/>
          </a:p>
        </p:txBody>
      </p:sp>
      <p:sp>
        <p:nvSpPr>
          <p:cNvPr id="554" name="Google Shape;554;p57"/>
          <p:cNvSpPr txBox="1"/>
          <p:nvPr>
            <p:ph idx="5" type="subTitle"/>
          </p:nvPr>
        </p:nvSpPr>
        <p:spPr>
          <a:xfrm>
            <a:off x="7521925" y="3130382"/>
            <a:ext cx="1288200" cy="4524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a:t>5</a:t>
            </a:r>
            <a:endParaRPr/>
          </a:p>
        </p:txBody>
      </p:sp>
      <p:sp>
        <p:nvSpPr>
          <p:cNvPr id="555" name="Google Shape;555;p57"/>
          <p:cNvSpPr txBox="1"/>
          <p:nvPr>
            <p:ph type="title"/>
          </p:nvPr>
        </p:nvSpPr>
        <p:spPr>
          <a:xfrm>
            <a:off x="228600" y="460100"/>
            <a:ext cx="8686800" cy="1126800"/>
          </a:xfrm>
          <a:prstGeom prst="rect">
            <a:avLst/>
          </a:prstGeom>
        </p:spPr>
        <p:txBody>
          <a:bodyPr anchorCtr="0" anchor="t" bIns="91425" lIns="91425" spcFirstLastPara="1" rIns="91425" wrap="square" tIns="0">
            <a:spAutoFit/>
          </a:bodyPr>
          <a:lstStyle/>
          <a:p>
            <a:pPr indent="0" lvl="0" marL="0" rtl="0" algn="ctr">
              <a:spcBef>
                <a:spcPts val="0"/>
              </a:spcBef>
              <a:spcAft>
                <a:spcPts val="0"/>
              </a:spcAft>
              <a:buNone/>
            </a:pPr>
            <a:r>
              <a:rPr lang="en">
                <a:solidFill>
                  <a:srgbClr val="4A86E8"/>
                </a:solidFill>
              </a:rPr>
              <a:t>2026-2027</a:t>
            </a:r>
            <a:endParaRPr>
              <a:solidFill>
                <a:srgbClr val="4A86E8"/>
              </a:solidFill>
            </a:endParaRPr>
          </a:p>
          <a:p>
            <a:pPr indent="0" lvl="0" marL="0" rtl="0" algn="ctr">
              <a:spcBef>
                <a:spcPts val="0"/>
              </a:spcBef>
              <a:spcAft>
                <a:spcPts val="0"/>
              </a:spcAft>
              <a:buNone/>
            </a:pPr>
            <a:r>
              <a:rPr lang="en">
                <a:solidFill>
                  <a:srgbClr val="4A86E8"/>
                </a:solidFill>
              </a:rPr>
              <a:t>Action Plan </a:t>
            </a:r>
            <a:endParaRPr>
              <a:solidFill>
                <a:srgbClr val="4A86E8"/>
              </a:solidFill>
            </a:endParaRPr>
          </a:p>
        </p:txBody>
      </p:sp>
      <p:sp>
        <p:nvSpPr>
          <p:cNvPr id="556" name="Google Shape;556;p57"/>
          <p:cNvSpPr txBox="1"/>
          <p:nvPr>
            <p:ph idx="6" type="subTitle"/>
          </p:nvPr>
        </p:nvSpPr>
        <p:spPr>
          <a:xfrm>
            <a:off x="226325" y="3747825"/>
            <a:ext cx="1583400" cy="890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1500"/>
              <a:t>     </a:t>
            </a:r>
            <a:r>
              <a:rPr b="1" lang="en" sz="1500"/>
              <a:t>DATABASE MANAGEMENT</a:t>
            </a:r>
            <a:r>
              <a:rPr b="1" lang="en" sz="1500"/>
              <a:t> </a:t>
            </a:r>
            <a:endParaRPr b="1" sz="1500"/>
          </a:p>
          <a:p>
            <a:pPr indent="0" lvl="0" marL="457200" rtl="0" algn="l">
              <a:spcBef>
                <a:spcPts val="0"/>
              </a:spcBef>
              <a:spcAft>
                <a:spcPts val="0"/>
              </a:spcAft>
              <a:buNone/>
            </a:pPr>
            <a:r>
              <a:t/>
            </a:r>
            <a:endParaRPr/>
          </a:p>
          <a:p>
            <a:pPr indent="0" lvl="0" marL="0" rtl="0" algn="l">
              <a:spcBef>
                <a:spcPts val="0"/>
              </a:spcBef>
              <a:spcAft>
                <a:spcPts val="0"/>
              </a:spcAft>
              <a:buNone/>
            </a:pPr>
            <a:r>
              <a:rPr lang="en"/>
              <a:t>            DPAC Reps</a:t>
            </a:r>
            <a:endParaRPr/>
          </a:p>
        </p:txBody>
      </p:sp>
      <p:sp>
        <p:nvSpPr>
          <p:cNvPr id="557" name="Google Shape;557;p57"/>
          <p:cNvSpPr txBox="1"/>
          <p:nvPr>
            <p:ph idx="7" type="subTitle"/>
          </p:nvPr>
        </p:nvSpPr>
        <p:spPr>
          <a:xfrm>
            <a:off x="1704300" y="3696300"/>
            <a:ext cx="1880400" cy="1320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a:t>       </a:t>
            </a:r>
            <a:r>
              <a:rPr b="1" lang="en" sz="1400"/>
              <a:t>COLLABORATION</a:t>
            </a:r>
            <a:endParaRPr b="1" sz="1400"/>
          </a:p>
          <a:p>
            <a:pPr indent="0" lvl="0" marL="0" rtl="0" algn="l">
              <a:spcBef>
                <a:spcPts val="0"/>
              </a:spcBef>
              <a:spcAft>
                <a:spcPts val="0"/>
              </a:spcAft>
              <a:buNone/>
            </a:pPr>
            <a:r>
              <a:rPr lang="en"/>
              <a:t>      (trust, respect, communication)</a:t>
            </a:r>
            <a:endParaRPr/>
          </a:p>
          <a:p>
            <a:pPr indent="0" lvl="0" marL="0" rtl="0" algn="l">
              <a:spcBef>
                <a:spcPts val="0"/>
              </a:spcBef>
              <a:spcAft>
                <a:spcPts val="0"/>
              </a:spcAft>
              <a:buNone/>
            </a:pPr>
            <a:r>
              <a:rPr lang="en"/>
              <a:t>     * Inform PAC about   committees </a:t>
            </a:r>
            <a:endParaRPr/>
          </a:p>
          <a:p>
            <a:pPr indent="0" lvl="0" marL="0" rtl="0" algn="l">
              <a:spcBef>
                <a:spcPts val="0"/>
              </a:spcBef>
              <a:spcAft>
                <a:spcPts val="0"/>
              </a:spcAft>
              <a:buNone/>
            </a:pPr>
            <a:r>
              <a:rPr lang="en"/>
              <a:t>     * collect feedbacks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     </a:t>
            </a:r>
            <a:endParaRPr/>
          </a:p>
        </p:txBody>
      </p:sp>
      <p:sp>
        <p:nvSpPr>
          <p:cNvPr id="558" name="Google Shape;558;p57"/>
          <p:cNvSpPr txBox="1"/>
          <p:nvPr>
            <p:ph idx="8" type="subTitle"/>
          </p:nvPr>
        </p:nvSpPr>
        <p:spPr>
          <a:xfrm>
            <a:off x="3678425" y="3793275"/>
            <a:ext cx="1583400" cy="8904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b="1" lang="en" sz="1400"/>
              <a:t>COMMUNICATION</a:t>
            </a:r>
            <a:endParaRPr b="1" sz="1400"/>
          </a:p>
          <a:p>
            <a:pPr indent="0" lvl="0" marL="0" rtl="0" algn="ctr">
              <a:spcBef>
                <a:spcPts val="0"/>
              </a:spcBef>
              <a:spcAft>
                <a:spcPts val="0"/>
              </a:spcAft>
              <a:buNone/>
            </a:pPr>
            <a:r>
              <a:rPr b="1" lang="en" sz="1400"/>
              <a:t>STRATEGY</a:t>
            </a:r>
            <a:endParaRPr b="1" sz="1400"/>
          </a:p>
          <a:p>
            <a:pPr indent="0" lvl="0" marL="0" rtl="0" algn="ctr">
              <a:spcBef>
                <a:spcPts val="0"/>
              </a:spcBef>
              <a:spcAft>
                <a:spcPts val="0"/>
              </a:spcAft>
              <a:buNone/>
            </a:pPr>
            <a:r>
              <a:rPr lang="en"/>
              <a:t>*</a:t>
            </a:r>
            <a:r>
              <a:rPr lang="en"/>
              <a:t>leadership</a:t>
            </a:r>
            <a:r>
              <a:rPr lang="en"/>
              <a:t> manual</a:t>
            </a:r>
            <a:endParaRPr/>
          </a:p>
          <a:p>
            <a:pPr indent="0" lvl="0" marL="0" rtl="0" algn="ctr">
              <a:spcBef>
                <a:spcPts val="0"/>
              </a:spcBef>
              <a:spcAft>
                <a:spcPts val="0"/>
              </a:spcAft>
              <a:buNone/>
            </a:pPr>
            <a:r>
              <a:rPr lang="en"/>
              <a:t>*website</a:t>
            </a:r>
            <a:endParaRPr/>
          </a:p>
          <a:p>
            <a:pPr indent="0" lvl="0" marL="0" rtl="0" algn="ctr">
              <a:spcBef>
                <a:spcPts val="0"/>
              </a:spcBef>
              <a:spcAft>
                <a:spcPts val="0"/>
              </a:spcAft>
              <a:buNone/>
            </a:pPr>
            <a:r>
              <a:rPr lang="en"/>
              <a:t>*newsletter</a:t>
            </a:r>
            <a:endParaRPr/>
          </a:p>
        </p:txBody>
      </p:sp>
      <p:sp>
        <p:nvSpPr>
          <p:cNvPr id="559" name="Google Shape;559;p57"/>
          <p:cNvSpPr txBox="1"/>
          <p:nvPr>
            <p:ph idx="9" type="subTitle"/>
          </p:nvPr>
        </p:nvSpPr>
        <p:spPr>
          <a:xfrm>
            <a:off x="5589825" y="3410475"/>
            <a:ext cx="1583400" cy="14337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t/>
            </a:r>
            <a:endParaRPr/>
          </a:p>
          <a:p>
            <a:pPr indent="0" lvl="0" marL="0" rtl="0" algn="l">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rPr b="1" lang="en" sz="1400"/>
              <a:t>COMMITTEES</a:t>
            </a:r>
            <a:endParaRPr b="1" sz="1400"/>
          </a:p>
          <a:p>
            <a:pPr indent="0" lvl="0" marL="0" rtl="0" algn="ctr">
              <a:spcBef>
                <a:spcPts val="0"/>
              </a:spcBef>
              <a:spcAft>
                <a:spcPts val="0"/>
              </a:spcAft>
              <a:buNone/>
            </a:pPr>
            <a:r>
              <a:rPr lang="en"/>
              <a:t>Selection process</a:t>
            </a:r>
            <a:endParaRPr/>
          </a:p>
          <a:p>
            <a:pPr indent="0" lvl="0" marL="0" rtl="0" algn="ctr">
              <a:spcBef>
                <a:spcPts val="0"/>
              </a:spcBef>
              <a:spcAft>
                <a:spcPts val="0"/>
              </a:spcAft>
              <a:buNone/>
            </a:pPr>
            <a:r>
              <a:rPr lang="en"/>
              <a:t>(Attendance,</a:t>
            </a:r>
            <a:endParaRPr/>
          </a:p>
          <a:p>
            <a:pPr indent="0" lvl="0" marL="0" rtl="0" algn="ctr">
              <a:spcBef>
                <a:spcPts val="0"/>
              </a:spcBef>
              <a:spcAft>
                <a:spcPts val="0"/>
              </a:spcAft>
              <a:buNone/>
            </a:pPr>
            <a:r>
              <a:rPr lang="en"/>
              <a:t>Reporting,</a:t>
            </a:r>
            <a:endParaRPr/>
          </a:p>
          <a:p>
            <a:pPr indent="0" lvl="0" marL="0" rtl="0" algn="ctr">
              <a:spcBef>
                <a:spcPts val="0"/>
              </a:spcBef>
              <a:spcAft>
                <a:spcPts val="0"/>
              </a:spcAft>
              <a:buNone/>
            </a:pPr>
            <a:r>
              <a:rPr lang="en"/>
              <a:t>Advocating)</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sp>
        <p:nvSpPr>
          <p:cNvPr id="560" name="Google Shape;560;p57"/>
          <p:cNvSpPr txBox="1"/>
          <p:nvPr>
            <p:ph idx="13" type="subTitle"/>
          </p:nvPr>
        </p:nvSpPr>
        <p:spPr>
          <a:xfrm>
            <a:off x="7416625" y="3793273"/>
            <a:ext cx="1498800" cy="8904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b="1" lang="en" sz="1400"/>
              <a:t>The process of implementation</a:t>
            </a:r>
            <a:endParaRPr b="1" sz="1400"/>
          </a:p>
          <a:p>
            <a:pPr indent="0" lvl="0" marL="0" rtl="0" algn="ctr">
              <a:spcBef>
                <a:spcPts val="0"/>
              </a:spcBef>
              <a:spcAft>
                <a:spcPts val="0"/>
              </a:spcAft>
              <a:buNone/>
            </a:pPr>
            <a:r>
              <a:rPr lang="en"/>
              <a:t>&amp; </a:t>
            </a:r>
            <a:endParaRPr/>
          </a:p>
          <a:p>
            <a:pPr indent="0" lvl="0" marL="0" rtl="0" algn="ctr">
              <a:spcBef>
                <a:spcPts val="0"/>
              </a:spcBef>
              <a:spcAft>
                <a:spcPts val="0"/>
              </a:spcAft>
              <a:buNone/>
            </a:pPr>
            <a:r>
              <a:rPr b="1" lang="en" sz="1400"/>
              <a:t>Evaluation</a:t>
            </a:r>
            <a:endParaRPr b="1" sz="1400"/>
          </a:p>
          <a:p>
            <a:pPr indent="0" lvl="0" marL="0" rtl="0" algn="ctr">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561" name="Google Shape;561;p57"/>
          <p:cNvSpPr txBox="1"/>
          <p:nvPr>
            <p:ph idx="14" type="subTitle"/>
          </p:nvPr>
        </p:nvSpPr>
        <p:spPr>
          <a:xfrm>
            <a:off x="5659725" y="2324026"/>
            <a:ext cx="1288200" cy="11709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l">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
              <a:t>4</a:t>
            </a:r>
            <a:endParaRPr/>
          </a:p>
        </p:txBody>
      </p:sp>
      <p:sp>
        <p:nvSpPr>
          <p:cNvPr id="562" name="Google Shape;562;p57"/>
          <p:cNvSpPr txBox="1"/>
          <p:nvPr>
            <p:ph idx="1" type="subTitle"/>
          </p:nvPr>
        </p:nvSpPr>
        <p:spPr>
          <a:xfrm>
            <a:off x="228600" y="4891059"/>
            <a:ext cx="1475700" cy="125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Confidential</a:t>
            </a:r>
            <a:endParaRPr/>
          </a:p>
        </p:txBody>
      </p:sp>
      <p:sp>
        <p:nvSpPr>
          <p:cNvPr id="563" name="Google Shape;563;p57"/>
          <p:cNvSpPr/>
          <p:nvPr/>
        </p:nvSpPr>
        <p:spPr>
          <a:xfrm>
            <a:off x="6319938" y="2553738"/>
            <a:ext cx="172200" cy="1722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orum"/>
              <a:ea typeface="Forum"/>
              <a:cs typeface="Forum"/>
              <a:sym typeface="Forum"/>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58"/>
          <p:cNvSpPr txBox="1"/>
          <p:nvPr>
            <p:ph type="title"/>
          </p:nvPr>
        </p:nvSpPr>
        <p:spPr>
          <a:xfrm>
            <a:off x="177775" y="568875"/>
            <a:ext cx="3057600" cy="4444200"/>
          </a:xfrm>
          <a:prstGeom prst="rect">
            <a:avLst/>
          </a:prstGeom>
        </p:spPr>
        <p:txBody>
          <a:bodyPr anchorCtr="0" anchor="b" bIns="0" lIns="0" spcFirstLastPara="1" rIns="91425" wrap="square" tIns="91425">
            <a:noAutofit/>
          </a:bodyPr>
          <a:lstStyle/>
          <a:p>
            <a:pPr indent="0" lvl="0" marL="0" rtl="0" algn="l">
              <a:spcBef>
                <a:spcPts val="0"/>
              </a:spcBef>
              <a:spcAft>
                <a:spcPts val="0"/>
              </a:spcAft>
              <a:buNone/>
            </a:pPr>
            <a:r>
              <a:rPr b="1" lang="en"/>
              <a:t>Treasurer </a:t>
            </a:r>
            <a:endParaRPr b="1"/>
          </a:p>
          <a:p>
            <a:pPr indent="0" lvl="0" marL="0" rtl="0" algn="l">
              <a:spcBef>
                <a:spcPts val="0"/>
              </a:spcBef>
              <a:spcAft>
                <a:spcPts val="0"/>
              </a:spcAft>
              <a:buNone/>
            </a:pPr>
            <a:r>
              <a:rPr b="1" lang="en"/>
              <a:t>report &amp; </a:t>
            </a:r>
            <a:endParaRPr b="1"/>
          </a:p>
          <a:p>
            <a:pPr indent="0" lvl="0" marL="0" rtl="0" algn="l">
              <a:spcBef>
                <a:spcPts val="0"/>
              </a:spcBef>
              <a:spcAft>
                <a:spcPts val="0"/>
              </a:spcAft>
              <a:buNone/>
            </a:pPr>
            <a:r>
              <a:rPr b="1" lang="en"/>
              <a:t>budget</a:t>
            </a:r>
            <a:r>
              <a:rPr b="1" lang="en"/>
              <a:t> </a:t>
            </a:r>
            <a:endParaRPr b="1"/>
          </a:p>
          <a:p>
            <a:pPr indent="0" lvl="0" marL="0" rtl="0" algn="l">
              <a:spcBef>
                <a:spcPts val="0"/>
              </a:spcBef>
              <a:spcAft>
                <a:spcPts val="0"/>
              </a:spcAft>
              <a:buNone/>
            </a:pPr>
            <a:r>
              <a:rPr lang="en"/>
              <a:t>2026-2027</a:t>
            </a:r>
            <a:endParaRPr/>
          </a:p>
          <a:p>
            <a:pPr indent="0" lvl="0" marL="0" rtl="0" algn="l">
              <a:spcBef>
                <a:spcPts val="0"/>
              </a:spcBef>
              <a:spcAft>
                <a:spcPts val="0"/>
              </a:spcAft>
              <a:buNone/>
            </a:pPr>
            <a:r>
              <a:rPr lang="en"/>
              <a:t>CJ Liu</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569" name="Google Shape;569;p58"/>
          <p:cNvSpPr txBox="1"/>
          <p:nvPr>
            <p:ph idx="1" type="subTitle"/>
          </p:nvPr>
        </p:nvSpPr>
        <p:spPr>
          <a:xfrm>
            <a:off x="3401350" y="228600"/>
            <a:ext cx="5514000" cy="49149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2400"/>
              <a:t>COMMITTEES &amp; PUBLIC MEETINGS</a:t>
            </a:r>
            <a:endParaRPr b="1" sz="2400"/>
          </a:p>
          <a:p>
            <a:pPr indent="0" lvl="0" marL="0" rtl="0" algn="l">
              <a:spcBef>
                <a:spcPts val="0"/>
              </a:spcBef>
              <a:spcAft>
                <a:spcPts val="0"/>
              </a:spcAft>
              <a:buNone/>
            </a:pPr>
            <a:r>
              <a:t/>
            </a:r>
            <a:endParaRPr/>
          </a:p>
          <a:p>
            <a:pPr indent="0" lvl="0" marL="0" rtl="0" algn="l">
              <a:spcBef>
                <a:spcPts val="0"/>
              </a:spcBef>
              <a:spcAft>
                <a:spcPts val="0"/>
              </a:spcAft>
              <a:buNone/>
            </a:pPr>
            <a:r>
              <a:rPr lang="en"/>
              <a:t>*selection process</a:t>
            </a:r>
            <a:endParaRPr/>
          </a:p>
          <a:p>
            <a:pPr indent="0" lvl="0" marL="0" rtl="0" algn="l">
              <a:spcBef>
                <a:spcPts val="0"/>
              </a:spcBef>
              <a:spcAft>
                <a:spcPts val="0"/>
              </a:spcAft>
              <a:buNone/>
            </a:pPr>
            <a:r>
              <a:rPr lang="en"/>
              <a:t>* ongoing committees</a:t>
            </a:r>
            <a:endParaRPr/>
          </a:p>
          <a:p>
            <a:pPr indent="-342900" lvl="0" marL="457200" rtl="0" algn="l">
              <a:spcBef>
                <a:spcPts val="0"/>
              </a:spcBef>
              <a:spcAft>
                <a:spcPts val="0"/>
              </a:spcAft>
              <a:buSzPts val="1800"/>
              <a:buChar char="-"/>
            </a:pPr>
            <a:r>
              <a:rPr lang="en"/>
              <a:t>SOGI (Gaby, Maywood)</a:t>
            </a:r>
            <a:endParaRPr/>
          </a:p>
          <a:p>
            <a:pPr indent="-342900" lvl="0" marL="457200" rtl="0" algn="l">
              <a:spcBef>
                <a:spcPts val="0"/>
              </a:spcBef>
              <a:spcAft>
                <a:spcPts val="0"/>
              </a:spcAft>
              <a:buSzPts val="1800"/>
              <a:buChar char="-"/>
            </a:pPr>
            <a:r>
              <a:rPr lang="en"/>
              <a:t>EDI (Vacant)</a:t>
            </a:r>
            <a:endParaRPr/>
          </a:p>
          <a:p>
            <a:pPr indent="-342900" lvl="0" marL="457200" rtl="0" algn="l">
              <a:spcBef>
                <a:spcPts val="0"/>
              </a:spcBef>
              <a:spcAft>
                <a:spcPts val="0"/>
              </a:spcAft>
              <a:buSzPts val="1800"/>
              <a:buChar char="-"/>
            </a:pPr>
            <a:r>
              <a:rPr lang="en"/>
              <a:t>Sustainability (Kate, Brentwood)</a:t>
            </a:r>
            <a:endParaRPr/>
          </a:p>
          <a:p>
            <a:pPr indent="-342900" lvl="0" marL="457200" rtl="0" algn="l">
              <a:spcBef>
                <a:spcPts val="0"/>
              </a:spcBef>
              <a:spcAft>
                <a:spcPts val="0"/>
              </a:spcAft>
              <a:buSzPts val="1800"/>
              <a:buChar char="-"/>
            </a:pPr>
            <a:r>
              <a:rPr lang="en"/>
              <a:t>DTAC (Morton, Brandford, Vasanth, </a:t>
            </a:r>
            <a:r>
              <a:rPr lang="en"/>
              <a:t>Alpha</a:t>
            </a:r>
            <a:r>
              <a:rPr lang="en"/>
              <a:t>)</a:t>
            </a:r>
            <a:endParaRPr/>
          </a:p>
          <a:p>
            <a:pPr indent="-342900" lvl="0" marL="457200" rtl="0" algn="l">
              <a:spcBef>
                <a:spcPts val="0"/>
              </a:spcBef>
              <a:spcAft>
                <a:spcPts val="0"/>
              </a:spcAft>
              <a:buSzPts val="1800"/>
              <a:buChar char="-"/>
            </a:pPr>
            <a:r>
              <a:rPr lang="en"/>
              <a:t>DACC (Erfan, Edmonds)</a:t>
            </a:r>
            <a:endParaRPr/>
          </a:p>
          <a:p>
            <a:pPr indent="-342900" lvl="0" marL="457200" rtl="0" algn="l">
              <a:spcBef>
                <a:spcPts val="0"/>
              </a:spcBef>
              <a:spcAft>
                <a:spcPts val="0"/>
              </a:spcAft>
              <a:buSzPts val="1800"/>
              <a:buChar char="-"/>
            </a:pPr>
            <a:r>
              <a:rPr lang="en"/>
              <a:t>Equity Scan (Trinity, Mountain)</a:t>
            </a:r>
            <a:endParaRPr/>
          </a:p>
          <a:p>
            <a:pPr indent="-342900" lvl="0" marL="457200" rtl="0" algn="l">
              <a:spcBef>
                <a:spcPts val="0"/>
              </a:spcBef>
              <a:spcAft>
                <a:spcPts val="0"/>
              </a:spcAft>
              <a:buSzPts val="1800"/>
              <a:buChar char="-"/>
            </a:pPr>
            <a:r>
              <a:rPr lang="en"/>
              <a:t>Accessibility (Allison, Nelson)</a:t>
            </a:r>
            <a:endParaRPr/>
          </a:p>
          <a:p>
            <a:pPr indent="-342900" lvl="0" marL="457200" rtl="0" algn="l">
              <a:spcBef>
                <a:spcPts val="0"/>
              </a:spcBef>
              <a:spcAft>
                <a:spcPts val="0"/>
              </a:spcAft>
              <a:buSzPts val="1800"/>
              <a:buChar char="-"/>
            </a:pPr>
            <a:r>
              <a:rPr lang="en"/>
              <a:t>DPAC committee: Constitution &amp; Bylaw, Public Engagement, Website project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*Community of Whole  (Chair)</a:t>
            </a:r>
            <a:endParaRPr/>
          </a:p>
          <a:p>
            <a:pPr indent="0" lvl="0" marL="0" rtl="0" algn="l">
              <a:spcBef>
                <a:spcPts val="0"/>
              </a:spcBef>
              <a:spcAft>
                <a:spcPts val="0"/>
              </a:spcAft>
              <a:buNone/>
            </a:pPr>
            <a:r>
              <a:rPr lang="en"/>
              <a:t>*Burnaby Public Board (Chair)</a:t>
            </a:r>
            <a:endParaRPr/>
          </a:p>
          <a:p>
            <a:pPr indent="0" lvl="0" marL="0" rtl="0" algn="l">
              <a:spcBef>
                <a:spcPts val="0"/>
              </a:spcBef>
              <a:spcAft>
                <a:spcPts val="0"/>
              </a:spcAft>
              <a:buNone/>
            </a:pPr>
            <a:r>
              <a:rPr lang="en"/>
              <a:t>*City of Burnaby - Transportation (Brock)</a:t>
            </a:r>
            <a:endParaRPr/>
          </a:p>
          <a:p>
            <a:pPr indent="0" lvl="0" marL="0" rtl="0" algn="l">
              <a:spcBef>
                <a:spcPts val="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sp>
        <p:nvSpPr>
          <p:cNvPr id="574" name="Google Shape;574;p59"/>
          <p:cNvSpPr txBox="1"/>
          <p:nvPr>
            <p:ph type="title"/>
          </p:nvPr>
        </p:nvSpPr>
        <p:spPr>
          <a:xfrm>
            <a:off x="228600" y="4683727"/>
            <a:ext cx="4704000" cy="296400"/>
          </a:xfrm>
          <a:prstGeom prst="rect">
            <a:avLst/>
          </a:prstGeom>
        </p:spPr>
        <p:txBody>
          <a:bodyPr anchorCtr="0" anchor="b" bIns="0" lIns="0" spcFirstLastPara="1" rIns="91425" wrap="square" tIns="91425">
            <a:noAutofit/>
          </a:bodyPr>
          <a:lstStyle/>
          <a:p>
            <a:pPr indent="0" lvl="0" marL="0" rtl="0" algn="l">
              <a:spcBef>
                <a:spcPts val="0"/>
              </a:spcBef>
              <a:spcAft>
                <a:spcPts val="0"/>
              </a:spcAft>
              <a:buNone/>
            </a:pPr>
            <a:r>
              <a:t/>
            </a:r>
            <a:endParaRPr/>
          </a:p>
        </p:txBody>
      </p:sp>
      <p:sp>
        <p:nvSpPr>
          <p:cNvPr id="575" name="Google Shape;575;p59"/>
          <p:cNvSpPr txBox="1"/>
          <p:nvPr>
            <p:ph idx="1" type="subTitle"/>
          </p:nvPr>
        </p:nvSpPr>
        <p:spPr>
          <a:xfrm>
            <a:off x="569075" y="404925"/>
            <a:ext cx="7865400" cy="4202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2400"/>
              <a:t>UPCOMING DATES</a:t>
            </a:r>
            <a:endParaRPr b="1" sz="2400"/>
          </a:p>
          <a:p>
            <a:pPr indent="0" lvl="0" marL="0" rtl="0" algn="l">
              <a:spcBef>
                <a:spcPts val="0"/>
              </a:spcBef>
              <a:spcAft>
                <a:spcPts val="0"/>
              </a:spcAft>
              <a:buNone/>
            </a:pPr>
            <a:r>
              <a:rPr lang="en"/>
              <a:t>Oct 5 Mini PAC 101</a:t>
            </a:r>
            <a:endParaRPr/>
          </a:p>
          <a:p>
            <a:pPr indent="0" lvl="0" marL="0" rtl="0" algn="l">
              <a:spcBef>
                <a:spcPts val="0"/>
              </a:spcBef>
              <a:spcAft>
                <a:spcPts val="0"/>
              </a:spcAft>
              <a:buNone/>
            </a:pPr>
            <a:r>
              <a:rPr lang="en"/>
              <a:t>Oct 19 Next General Meeting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Committee:</a:t>
            </a:r>
            <a:endParaRPr/>
          </a:p>
          <a:p>
            <a:pPr indent="0" lvl="0" marL="0" rtl="0" algn="l">
              <a:spcBef>
                <a:spcPts val="0"/>
              </a:spcBef>
              <a:spcAft>
                <a:spcPts val="0"/>
              </a:spcAft>
              <a:buNone/>
            </a:pPr>
            <a:r>
              <a:rPr lang="en"/>
              <a:t>Sept 23 SOGI (Gaby)</a:t>
            </a:r>
            <a:endParaRPr/>
          </a:p>
          <a:p>
            <a:pPr indent="0" lvl="0" marL="0" rtl="0" algn="l">
              <a:spcBef>
                <a:spcPts val="0"/>
              </a:spcBef>
              <a:spcAft>
                <a:spcPts val="0"/>
              </a:spcAft>
              <a:buNone/>
            </a:pPr>
            <a:r>
              <a:rPr lang="en"/>
              <a:t>Sept 24 Sustainability (Kate)</a:t>
            </a:r>
            <a:endParaRPr/>
          </a:p>
          <a:p>
            <a:pPr indent="0" lvl="0" marL="0" rtl="0" algn="l">
              <a:spcBef>
                <a:spcPts val="0"/>
              </a:spcBef>
              <a:spcAft>
                <a:spcPts val="0"/>
              </a:spcAft>
              <a:buNone/>
            </a:pPr>
            <a:r>
              <a:rPr lang="en"/>
              <a:t>Sept 29 - Burnaby Board (next Nov. 24)</a:t>
            </a:r>
            <a:endParaRPr/>
          </a:p>
          <a:p>
            <a:pPr indent="0" lvl="0" marL="0" rtl="0" algn="l">
              <a:spcBef>
                <a:spcPts val="0"/>
              </a:spcBef>
              <a:spcAft>
                <a:spcPts val="0"/>
              </a:spcAft>
              <a:buNone/>
            </a:pPr>
            <a:r>
              <a:rPr lang="en"/>
              <a:t>Oct 15 - EDI (vacant)</a:t>
            </a:r>
            <a:endParaRPr/>
          </a:p>
          <a:p>
            <a:pPr indent="0" lvl="0" marL="0" rtl="0" algn="l">
              <a:spcBef>
                <a:spcPts val="0"/>
              </a:spcBef>
              <a:spcAft>
                <a:spcPts val="0"/>
              </a:spcAft>
              <a:buNone/>
            </a:pPr>
            <a:r>
              <a:rPr lang="en"/>
              <a:t>COW - 2nd Monday of Month (next. Jan. 11)</a:t>
            </a:r>
            <a:endParaRPr/>
          </a:p>
          <a:p>
            <a:pPr indent="0" lvl="0" marL="0" rtl="0" algn="l">
              <a:spcBef>
                <a:spcPts val="0"/>
              </a:spcBef>
              <a:spcAft>
                <a:spcPts val="0"/>
              </a:spcAft>
              <a:buNone/>
            </a:pPr>
            <a:r>
              <a:t/>
            </a:r>
            <a:endParaRPr/>
          </a:p>
          <a:p>
            <a:pPr indent="0" lvl="0" marL="0" rtl="0" algn="l">
              <a:lnSpc>
                <a:spcPct val="75000"/>
              </a:lnSpc>
              <a:spcBef>
                <a:spcPts val="0"/>
              </a:spcBef>
              <a:spcAft>
                <a:spcPts val="0"/>
              </a:spcAft>
              <a:buNone/>
            </a:pPr>
            <a:r>
              <a:rPr b="1" lang="en" sz="2400">
                <a:latin typeface="Forum"/>
                <a:ea typeface="Forum"/>
                <a:cs typeface="Forum"/>
                <a:sym typeface="Forum"/>
              </a:rPr>
              <a:t>PAC/DPAC Reps / Committee / Community Partners News</a:t>
            </a:r>
            <a:endParaRPr b="1" sz="2400">
              <a:latin typeface="Forum"/>
              <a:ea typeface="Forum"/>
              <a:cs typeface="Forum"/>
              <a:sym typeface="Forum"/>
            </a:endParaRPr>
          </a:p>
          <a:p>
            <a:pPr indent="0" lvl="0" marL="0" rtl="0" algn="l">
              <a:spcBef>
                <a:spcPts val="0"/>
              </a:spcBef>
              <a:spcAft>
                <a:spcPts val="0"/>
              </a:spcAft>
              <a:buNone/>
            </a:pPr>
            <a:r>
              <a:rPr lang="en"/>
              <a:t>*Queer Momentum - DPAC/Community volunteer needed</a:t>
            </a:r>
            <a:endParaRPr/>
          </a:p>
          <a:p>
            <a:pPr indent="0" lvl="0" marL="0" rtl="0" algn="l">
              <a:spcBef>
                <a:spcPts val="0"/>
              </a:spcBef>
              <a:spcAft>
                <a:spcPts val="0"/>
              </a:spcAft>
              <a:buNone/>
            </a:pPr>
            <a:r>
              <a:rPr lang="en"/>
              <a:t>*For our kids network - national survey about temperature in classes</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rketing Plan Presentation [Style 2]">
  <a:themeElements>
    <a:clrScheme name="Simple Light">
      <a:dk1>
        <a:srgbClr val="F9F9F9"/>
      </a:dk1>
      <a:lt1>
        <a:srgbClr val="101010"/>
      </a:lt1>
      <a:dk2>
        <a:srgbClr val="E6E8FF"/>
      </a:dk2>
      <a:lt2>
        <a:srgbClr val="C6B9F1"/>
      </a:lt2>
      <a:accent1>
        <a:srgbClr val="E11444"/>
      </a:accent1>
      <a:accent2>
        <a:srgbClr val="FCE82E"/>
      </a:accent2>
      <a:accent3>
        <a:srgbClr val="FFE6D4"/>
      </a:accent3>
      <a:accent4>
        <a:srgbClr val="4E4E4E"/>
      </a:accent4>
      <a:accent5>
        <a:srgbClr val="93A2A2"/>
      </a:accent5>
      <a:accent6>
        <a:srgbClr val="B7B7B7"/>
      </a:accent6>
      <a:hlink>
        <a:srgbClr val="F96E0C"/>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