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Instrument Sans SemiBold"/>
      <p:regular r:id="rId24"/>
      <p:bold r:id="rId25"/>
      <p:italic r:id="rId26"/>
      <p:boldItalic r:id="rId27"/>
    </p:embeddedFont>
    <p:embeddedFont>
      <p:font typeface="Instrument Sans Medium"/>
      <p:regular r:id="rId28"/>
      <p:bold r:id="rId29"/>
      <p:italic r:id="rId30"/>
      <p:boldItalic r:id="rId31"/>
    </p:embeddedFont>
    <p:embeddedFont>
      <p:font typeface="Instrument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strumentSansMedium-boldItalic.fntdata"/><Relationship Id="rId30" Type="http://schemas.openxmlformats.org/officeDocument/2006/relationships/font" Target="fonts/InstrumentSansMedium-italic.fntdata"/><Relationship Id="rId33" Type="http://schemas.openxmlformats.org/officeDocument/2006/relationships/font" Target="fonts/InstrumentSans-bold.fntdata"/><Relationship Id="rId32" Type="http://schemas.openxmlformats.org/officeDocument/2006/relationships/font" Target="fonts/InstrumentSans-regular.fntdata"/><Relationship Id="rId35" Type="http://schemas.openxmlformats.org/officeDocument/2006/relationships/font" Target="fonts/InstrumentSans-boldItalic.fntdata"/><Relationship Id="rId34" Type="http://schemas.openxmlformats.org/officeDocument/2006/relationships/font" Target="fonts/InstrumentSans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InstrumentSansSemiBold-regular.fntdata"/><Relationship Id="rId23" Type="http://schemas.openxmlformats.org/officeDocument/2006/relationships/slide" Target="slides/slide18.xml"/><Relationship Id="rId26" Type="http://schemas.openxmlformats.org/officeDocument/2006/relationships/font" Target="fonts/InstrumentSansSemiBold-italic.fntdata"/><Relationship Id="rId25" Type="http://schemas.openxmlformats.org/officeDocument/2006/relationships/font" Target="fonts/InstrumentSansSemiBold-bold.fntdata"/><Relationship Id="rId28" Type="http://schemas.openxmlformats.org/officeDocument/2006/relationships/font" Target="fonts/InstrumentSansMedium-regular.fntdata"/><Relationship Id="rId27" Type="http://schemas.openxmlformats.org/officeDocument/2006/relationships/font" Target="fonts/InstrumentSansSemiBold-boldItalic.fntdata"/><Relationship Id="rId29" Type="http://schemas.openxmlformats.org/officeDocument/2006/relationships/font" Target="fonts/InstrumentSans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a189f980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a189f980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8d5e62ca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c8d5e62ca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c8d5e62ca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c8d5e62ca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c8d5e62c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c8d5e62c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a189f98082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a189f98082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a189f98082_0_10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a189f98082_0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189f98082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a189f98082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c8d5e62ca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c8d5e62ca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189f98082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a189f98082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a189f98082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a189f98082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a189f9808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a189f9808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b90e2f95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b90e2f95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c8d5e62c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c8d5e62c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b90e2f95c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b90e2f95c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c8d5e62ca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c8d5e62ca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a225c4be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a225c4be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189f98082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a189f98082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c8d5e62ca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c8d5e62ca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motions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pic>
        <p:nvPicPr>
          <p:cNvPr descr="A portrait of a smiling woman in casual attire. " id="12" name="Google Shape;12;p2"/>
          <p:cNvPicPr preferRelativeResize="0"/>
          <p:nvPr/>
        </p:nvPicPr>
        <p:blipFill rotWithShape="1">
          <a:blip r:embed="rId2">
            <a:alphaModFix/>
          </a:blip>
          <a:srcRect b="23378" l="26958" r="35833" t="0"/>
          <a:stretch/>
        </p:blipFill>
        <p:spPr>
          <a:xfrm>
            <a:off x="284700" y="1847700"/>
            <a:ext cx="2055000" cy="2820900"/>
          </a:xfrm>
          <a:prstGeom prst="roundRect">
            <a:avLst>
              <a:gd fmla="val 15597" name="adj"/>
            </a:avLst>
          </a:prstGeom>
          <a:noFill/>
          <a:ln>
            <a:noFill/>
          </a:ln>
        </p:spPr>
      </p:pic>
      <p:pic>
        <p:nvPicPr>
          <p:cNvPr descr="A confident man stands with his arms crossed in front of a white background. " id="13" name="Google Shape;13;p2"/>
          <p:cNvPicPr preferRelativeResize="0"/>
          <p:nvPr/>
        </p:nvPicPr>
        <p:blipFill rotWithShape="1">
          <a:blip r:embed="rId3">
            <a:alphaModFix/>
          </a:blip>
          <a:srcRect b="1225" l="28621" r="23422" t="0"/>
          <a:stretch/>
        </p:blipFill>
        <p:spPr>
          <a:xfrm>
            <a:off x="4629476" y="1847700"/>
            <a:ext cx="2055000" cy="2820900"/>
          </a:xfrm>
          <a:prstGeom prst="roundRect">
            <a:avLst>
              <a:gd fmla="val 15616" name="adj"/>
            </a:avLst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284700" y="598950"/>
            <a:ext cx="6615900" cy="4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strument Sans"/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2541625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2640775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6895261" y="2578075"/>
            <a:ext cx="1796700" cy="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6895261" y="2819575"/>
            <a:ext cx="14856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2541000" y="3617250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6886656" y="3627975"/>
            <a:ext cx="18999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Instrument Sans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Instrument Sans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510" name="adj"/>
            </a:avLst>
          </a:prstGeom>
          <a:noFill/>
          <a:ln>
            <a:noFill/>
          </a:ln>
        </p:spPr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3">
  <p:cSld name="BLANK_1_1_1_2_3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10640" name="adj"/>
            </a:avLst>
          </a:prstGeom>
          <a:noFill/>
          <a:ln>
            <a:noFill/>
          </a:ln>
        </p:spPr>
      </p:sp>
      <p:sp>
        <p:nvSpPr>
          <p:cNvPr id="141" name="Google Shape;141;p1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4" type="body"/>
          </p:nvPr>
        </p:nvSpPr>
        <p:spPr>
          <a:xfrm>
            <a:off x="284700" y="1440225"/>
            <a:ext cx="2772600" cy="16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4">
  <p:cSld name="BLANK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>
            <a:off x="284700" y="2630400"/>
            <a:ext cx="8572200" cy="2038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463993" y="2779498"/>
            <a:ext cx="1783200" cy="178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49" name="Google Shape;149;p13"/>
          <p:cNvSpPr/>
          <p:nvPr>
            <p:ph idx="2" type="pic"/>
          </p:nvPr>
        </p:nvSpPr>
        <p:spPr>
          <a:xfrm>
            <a:off x="446675" y="2758375"/>
            <a:ext cx="1783200" cy="178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" name="Google Shape;150;p1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1" name="Google Shape;151;p1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"/>
              <a:buNone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52" name="Google Shape;152;p13"/>
          <p:cNvSpPr txBox="1"/>
          <p:nvPr>
            <p:ph type="title"/>
          </p:nvPr>
        </p:nvSpPr>
        <p:spPr>
          <a:xfrm>
            <a:off x="284700" y="474750"/>
            <a:ext cx="4227300" cy="49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3" name="Google Shape;153;p13"/>
          <p:cNvSpPr txBox="1"/>
          <p:nvPr>
            <p:ph idx="4" type="body"/>
          </p:nvPr>
        </p:nvSpPr>
        <p:spPr>
          <a:xfrm>
            <a:off x="284700" y="1208750"/>
            <a:ext cx="4227300" cy="9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1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3"/>
          <p:cNvSpPr txBox="1"/>
          <p:nvPr>
            <p:ph idx="5" type="title"/>
          </p:nvPr>
        </p:nvSpPr>
        <p:spPr>
          <a:xfrm>
            <a:off x="2457150" y="3051277"/>
            <a:ext cx="4227300" cy="49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locks- two ideas">
  <p:cSld name="CUSTOM_5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59" name="Google Shape;159;p1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elements">
  <p:cSld name="CUSTOM_6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284700" y="2630400"/>
            <a:ext cx="2055000" cy="203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162" name="Google Shape;162;p15"/>
          <p:cNvSpPr/>
          <p:nvPr>
            <p:ph idx="2" type="pic"/>
          </p:nvPr>
        </p:nvSpPr>
        <p:spPr>
          <a:xfrm>
            <a:off x="4629600" y="2630549"/>
            <a:ext cx="4227300" cy="2038200"/>
          </a:xfrm>
          <a:prstGeom prst="roundRect">
            <a:avLst>
              <a:gd fmla="val 9982" name="adj"/>
            </a:avLst>
          </a:prstGeom>
          <a:noFill/>
          <a:ln>
            <a:noFill/>
          </a:ln>
        </p:spPr>
      </p:sp>
      <p:sp>
        <p:nvSpPr>
          <p:cNvPr id="163" name="Google Shape;163;p15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rious boxes">
  <p:cSld name="CUSTOM_6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/>
          <p:nvPr>
            <p:ph idx="2" type="pic"/>
          </p:nvPr>
        </p:nvSpPr>
        <p:spPr>
          <a:xfrm>
            <a:off x="4630975" y="1365900"/>
            <a:ext cx="2055000" cy="3302700"/>
          </a:xfrm>
          <a:prstGeom prst="roundRect">
            <a:avLst>
              <a:gd fmla="val 11973" name="adj"/>
            </a:avLst>
          </a:prstGeom>
          <a:noFill/>
          <a:ln>
            <a:noFill/>
          </a:ln>
        </p:spPr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417625" y="2720125"/>
            <a:ext cx="3754500" cy="4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3" type="body"/>
          </p:nvPr>
        </p:nvSpPr>
        <p:spPr>
          <a:xfrm>
            <a:off x="417625" y="3990775"/>
            <a:ext cx="1875600" cy="54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i="1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i="1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i="1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i="1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i="1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i="1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i="1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i="1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i="1"/>
            </a:lvl9pPr>
          </a:lstStyle>
          <a:p/>
        </p:txBody>
      </p:sp>
      <p:sp>
        <p:nvSpPr>
          <p:cNvPr id="170" name="Google Shape;170;p16"/>
          <p:cNvSpPr txBox="1"/>
          <p:nvPr>
            <p:ph idx="4" type="body"/>
          </p:nvPr>
        </p:nvSpPr>
        <p:spPr>
          <a:xfrm>
            <a:off x="2457075" y="4311325"/>
            <a:ext cx="2053500" cy="354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5" type="body"/>
          </p:nvPr>
        </p:nvSpPr>
        <p:spPr>
          <a:xfrm>
            <a:off x="6801300" y="2498700"/>
            <a:ext cx="2055000" cy="1204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288350" y="1365975"/>
            <a:ext cx="4227300" cy="11565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8" type="subTitle"/>
          </p:nvPr>
        </p:nvSpPr>
        <p:spPr>
          <a:xfrm>
            <a:off x="2454063" y="3535641"/>
            <a:ext cx="2051400" cy="422700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strument Sans SemiBold"/>
              <a:buNone/>
              <a:defRPr sz="24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6" name="Google Shape;176;p16"/>
          <p:cNvSpPr txBox="1"/>
          <p:nvPr>
            <p:ph idx="9" type="subTitle"/>
          </p:nvPr>
        </p:nvSpPr>
        <p:spPr>
          <a:xfrm>
            <a:off x="6801300" y="1957926"/>
            <a:ext cx="2051400" cy="4527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589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3">
  <p:cSld name="BLANK_1_1_1_1_1_1_1_1_1_1_1_1_1_1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>
            <p:ph idx="2" type="pic"/>
          </p:nvPr>
        </p:nvSpPr>
        <p:spPr>
          <a:xfrm>
            <a:off x="6802025" y="1372800"/>
            <a:ext cx="2058600" cy="3296700"/>
          </a:xfrm>
          <a:prstGeom prst="roundRect">
            <a:avLst>
              <a:gd fmla="val 11530" name="adj"/>
            </a:avLst>
          </a:prstGeom>
          <a:noFill/>
          <a:ln>
            <a:noFill/>
          </a:ln>
        </p:spPr>
      </p:sp>
      <p:sp>
        <p:nvSpPr>
          <p:cNvPr id="180" name="Google Shape;180;p1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7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4" type="body"/>
          </p:nvPr>
        </p:nvSpPr>
        <p:spPr>
          <a:xfrm>
            <a:off x="284700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5" name="Google Shape;185;p17"/>
          <p:cNvSpPr txBox="1"/>
          <p:nvPr>
            <p:ph idx="5" type="title"/>
          </p:nvPr>
        </p:nvSpPr>
        <p:spPr>
          <a:xfrm>
            <a:off x="284700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6" type="title"/>
          </p:nvPr>
        </p:nvSpPr>
        <p:spPr>
          <a:xfrm>
            <a:off x="284700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7" type="body"/>
          </p:nvPr>
        </p:nvSpPr>
        <p:spPr>
          <a:xfrm>
            <a:off x="2457088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8" type="title"/>
          </p:nvPr>
        </p:nvSpPr>
        <p:spPr>
          <a:xfrm>
            <a:off x="2457088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89" name="Google Shape;189;p17"/>
          <p:cNvSpPr txBox="1"/>
          <p:nvPr>
            <p:ph idx="9" type="title"/>
          </p:nvPr>
        </p:nvSpPr>
        <p:spPr>
          <a:xfrm>
            <a:off x="2457088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0" name="Google Shape;190;p17"/>
          <p:cNvSpPr txBox="1"/>
          <p:nvPr>
            <p:ph idx="13" type="body"/>
          </p:nvPr>
        </p:nvSpPr>
        <p:spPr>
          <a:xfrm>
            <a:off x="4629475" y="2792774"/>
            <a:ext cx="2053500" cy="15699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91" name="Google Shape;191;p17"/>
          <p:cNvSpPr txBox="1"/>
          <p:nvPr>
            <p:ph idx="14" type="title"/>
          </p:nvPr>
        </p:nvSpPr>
        <p:spPr>
          <a:xfrm>
            <a:off x="4629475" y="2053175"/>
            <a:ext cx="2058600" cy="4986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idx="15" type="title"/>
          </p:nvPr>
        </p:nvSpPr>
        <p:spPr>
          <a:xfrm>
            <a:off x="4629475" y="1557525"/>
            <a:ext cx="1068000" cy="440700"/>
          </a:xfrm>
          <a:prstGeom prst="rect">
            <a:avLst/>
          </a:prstGeom>
          <a:noFill/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1">
  <p:cSld name="BLANK_1_1_1_1_2_2_3">
    <p:bg>
      <p:bgPr>
        <a:solidFill>
          <a:schemeClr val="l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 txBox="1"/>
          <p:nvPr>
            <p:ph idx="3" type="subTitle"/>
          </p:nvPr>
        </p:nvSpPr>
        <p:spPr>
          <a:xfrm>
            <a:off x="38592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4" type="subTitle"/>
          </p:nvPr>
        </p:nvSpPr>
        <p:spPr>
          <a:xfrm>
            <a:off x="26502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5" type="subTitle"/>
          </p:nvPr>
        </p:nvSpPr>
        <p:spPr>
          <a:xfrm>
            <a:off x="4721750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6" type="subTitle"/>
          </p:nvPr>
        </p:nvSpPr>
        <p:spPr>
          <a:xfrm>
            <a:off x="6986075" y="1306050"/>
            <a:ext cx="16179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7" type="body"/>
          </p:nvPr>
        </p:nvSpPr>
        <p:spPr>
          <a:xfrm>
            <a:off x="284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202" name="Google Shape;202;p18"/>
          <p:cNvSpPr txBox="1"/>
          <p:nvPr>
            <p:ph idx="8" type="subTitle"/>
          </p:nvPr>
        </p:nvSpPr>
        <p:spPr>
          <a:xfrm>
            <a:off x="284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9" type="subTitle"/>
          </p:nvPr>
        </p:nvSpPr>
        <p:spPr>
          <a:xfrm>
            <a:off x="284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13" type="body"/>
          </p:nvPr>
        </p:nvSpPr>
        <p:spPr>
          <a:xfrm>
            <a:off x="3185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5" name="Google Shape;205;p18"/>
          <p:cNvSpPr txBox="1"/>
          <p:nvPr>
            <p:ph idx="14" type="subTitle"/>
          </p:nvPr>
        </p:nvSpPr>
        <p:spPr>
          <a:xfrm>
            <a:off x="3185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15" type="subTitle"/>
          </p:nvPr>
        </p:nvSpPr>
        <p:spPr>
          <a:xfrm>
            <a:off x="3185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7" name="Google Shape;207;p18"/>
          <p:cNvSpPr txBox="1"/>
          <p:nvPr>
            <p:ph idx="16" type="body"/>
          </p:nvPr>
        </p:nvSpPr>
        <p:spPr>
          <a:xfrm>
            <a:off x="6086700" y="41700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08" name="Google Shape;208;p18"/>
          <p:cNvSpPr txBox="1"/>
          <p:nvPr>
            <p:ph idx="17" type="subTitle"/>
          </p:nvPr>
        </p:nvSpPr>
        <p:spPr>
          <a:xfrm>
            <a:off x="6086700" y="36936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18" type="subTitle"/>
          </p:nvPr>
        </p:nvSpPr>
        <p:spPr>
          <a:xfrm>
            <a:off x="6086700" y="38803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BLANK_1_1_1_1_2_2_3_1"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3" name="Google Shape;213;p1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/>
          <p:nvPr>
            <p:ph idx="3" type="body"/>
          </p:nvPr>
        </p:nvSpPr>
        <p:spPr>
          <a:xfrm>
            <a:off x="284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6" name="Google Shape;216;p19"/>
          <p:cNvSpPr txBox="1"/>
          <p:nvPr>
            <p:ph idx="4" type="subTitle"/>
          </p:nvPr>
        </p:nvSpPr>
        <p:spPr>
          <a:xfrm>
            <a:off x="284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7" name="Google Shape;217;p19"/>
          <p:cNvSpPr txBox="1"/>
          <p:nvPr>
            <p:ph idx="5" type="subTitle"/>
          </p:nvPr>
        </p:nvSpPr>
        <p:spPr>
          <a:xfrm>
            <a:off x="284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6" type="body"/>
          </p:nvPr>
        </p:nvSpPr>
        <p:spPr>
          <a:xfrm>
            <a:off x="3185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19" name="Google Shape;219;p19"/>
          <p:cNvSpPr txBox="1"/>
          <p:nvPr>
            <p:ph idx="7" type="subTitle"/>
          </p:nvPr>
        </p:nvSpPr>
        <p:spPr>
          <a:xfrm>
            <a:off x="3185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8" type="subTitle"/>
          </p:nvPr>
        </p:nvSpPr>
        <p:spPr>
          <a:xfrm>
            <a:off x="3185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9" type="body"/>
          </p:nvPr>
        </p:nvSpPr>
        <p:spPr>
          <a:xfrm>
            <a:off x="6086700" y="3703925"/>
            <a:ext cx="2772600" cy="69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strument Sans"/>
              <a:buChar char="■"/>
              <a:defRPr sz="800"/>
            </a:lvl9pPr>
          </a:lstStyle>
          <a:p/>
        </p:txBody>
      </p:sp>
      <p:sp>
        <p:nvSpPr>
          <p:cNvPr id="222" name="Google Shape;222;p19"/>
          <p:cNvSpPr txBox="1"/>
          <p:nvPr>
            <p:ph idx="13" type="subTitle"/>
          </p:nvPr>
        </p:nvSpPr>
        <p:spPr>
          <a:xfrm>
            <a:off x="6086700" y="3227500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idx="14" type="subTitle"/>
          </p:nvPr>
        </p:nvSpPr>
        <p:spPr>
          <a:xfrm>
            <a:off x="6086700" y="3414229"/>
            <a:ext cx="27726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i="1"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cxnSp>
        <p:nvCxnSpPr>
          <p:cNvPr id="224" name="Google Shape;224;p19"/>
          <p:cNvCxnSpPr/>
          <p:nvPr/>
        </p:nvCxnSpPr>
        <p:spPr>
          <a:xfrm>
            <a:off x="306250" y="2632300"/>
            <a:ext cx="8545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9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3">
  <p:cSld name="BLANK_1_1_1_1_2_2_3_1_1">
    <p:bg>
      <p:bgPr>
        <a:solidFill>
          <a:schemeClr val="lt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0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3" type="subTitle"/>
          </p:nvPr>
        </p:nvSpPr>
        <p:spPr>
          <a:xfrm>
            <a:off x="2623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4" type="subTitle"/>
          </p:nvPr>
        </p:nvSpPr>
        <p:spPr>
          <a:xfrm>
            <a:off x="3519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3" name="Google Shape;233;p20"/>
          <p:cNvSpPr txBox="1"/>
          <p:nvPr>
            <p:ph idx="5" type="subTitle"/>
          </p:nvPr>
        </p:nvSpPr>
        <p:spPr>
          <a:xfrm>
            <a:off x="44147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6" type="subTitle"/>
          </p:nvPr>
        </p:nvSpPr>
        <p:spPr>
          <a:xfrm>
            <a:off x="53103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7" type="subTitle"/>
          </p:nvPr>
        </p:nvSpPr>
        <p:spPr>
          <a:xfrm>
            <a:off x="62059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8" type="subTitle"/>
          </p:nvPr>
        </p:nvSpPr>
        <p:spPr>
          <a:xfrm>
            <a:off x="71015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9" type="subTitle"/>
          </p:nvPr>
        </p:nvSpPr>
        <p:spPr>
          <a:xfrm>
            <a:off x="7997125" y="1305637"/>
            <a:ext cx="826500" cy="12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Instrument Sans SemiBold"/>
              <a:buNone/>
              <a:defRPr sz="1200">
                <a:solidFill>
                  <a:schemeClr val="accent5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13" type="subTitle"/>
          </p:nvPr>
        </p:nvSpPr>
        <p:spPr>
          <a:xfrm>
            <a:off x="430525" y="155132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14" type="subTitle"/>
          </p:nvPr>
        </p:nvSpPr>
        <p:spPr>
          <a:xfrm>
            <a:off x="430525" y="1817255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15" type="subTitle"/>
          </p:nvPr>
        </p:nvSpPr>
        <p:spPr>
          <a:xfrm>
            <a:off x="430525" y="208318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16" type="subTitle"/>
          </p:nvPr>
        </p:nvSpPr>
        <p:spPr>
          <a:xfrm>
            <a:off x="430525" y="2349114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17" type="subTitle"/>
          </p:nvPr>
        </p:nvSpPr>
        <p:spPr>
          <a:xfrm>
            <a:off x="430525" y="261504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18" type="subTitle"/>
          </p:nvPr>
        </p:nvSpPr>
        <p:spPr>
          <a:xfrm>
            <a:off x="430525" y="2880973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19" type="subTitle"/>
          </p:nvPr>
        </p:nvSpPr>
        <p:spPr>
          <a:xfrm>
            <a:off x="430525" y="314690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5" name="Google Shape;245;p20"/>
          <p:cNvSpPr txBox="1"/>
          <p:nvPr>
            <p:ph idx="20" type="subTitle"/>
          </p:nvPr>
        </p:nvSpPr>
        <p:spPr>
          <a:xfrm>
            <a:off x="430525" y="3412832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21" type="subTitle"/>
          </p:nvPr>
        </p:nvSpPr>
        <p:spPr>
          <a:xfrm>
            <a:off x="430525" y="367876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7" name="Google Shape;247;p20"/>
          <p:cNvSpPr txBox="1"/>
          <p:nvPr>
            <p:ph idx="22" type="subTitle"/>
          </p:nvPr>
        </p:nvSpPr>
        <p:spPr>
          <a:xfrm>
            <a:off x="430525" y="3944691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23" type="subTitle"/>
          </p:nvPr>
        </p:nvSpPr>
        <p:spPr>
          <a:xfrm>
            <a:off x="430525" y="421062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24" type="subTitle"/>
          </p:nvPr>
        </p:nvSpPr>
        <p:spPr>
          <a:xfrm>
            <a:off x="430525" y="4476550"/>
            <a:ext cx="2126400" cy="19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 1">
  <p:cSld name="BLANK_1_1_1_1_2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/>
          <p:nvPr>
            <p:ph idx="2" type="pic"/>
          </p:nvPr>
        </p:nvSpPr>
        <p:spPr>
          <a:xfrm>
            <a:off x="284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2" name="Google Shape;252;p21"/>
          <p:cNvSpPr/>
          <p:nvPr>
            <p:ph idx="3" type="pic"/>
          </p:nvPr>
        </p:nvSpPr>
        <p:spPr>
          <a:xfrm>
            <a:off x="1002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3" name="Google Shape;253;p21"/>
          <p:cNvSpPr/>
          <p:nvPr>
            <p:ph idx="4" type="pic"/>
          </p:nvPr>
        </p:nvSpPr>
        <p:spPr>
          <a:xfrm>
            <a:off x="3185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4" name="Google Shape;254;p21"/>
          <p:cNvSpPr/>
          <p:nvPr>
            <p:ph idx="5" type="pic"/>
          </p:nvPr>
        </p:nvSpPr>
        <p:spPr>
          <a:xfrm>
            <a:off x="3903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5" name="Google Shape;255;p21"/>
          <p:cNvSpPr/>
          <p:nvPr>
            <p:ph idx="6" type="pic"/>
          </p:nvPr>
        </p:nvSpPr>
        <p:spPr>
          <a:xfrm>
            <a:off x="6086700" y="1440150"/>
            <a:ext cx="605100" cy="14139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56" name="Google Shape;256;p21"/>
          <p:cNvSpPr/>
          <p:nvPr>
            <p:ph idx="7" type="pic"/>
          </p:nvPr>
        </p:nvSpPr>
        <p:spPr>
          <a:xfrm>
            <a:off x="6804300" y="1440150"/>
            <a:ext cx="2055000" cy="1413900"/>
          </a:xfrm>
          <a:prstGeom prst="roundRect">
            <a:avLst>
              <a:gd fmla="val 16960" name="adj"/>
            </a:avLst>
          </a:prstGeom>
          <a:noFill/>
          <a:ln>
            <a:noFill/>
          </a:ln>
        </p:spPr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284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59" name="Google Shape;259;p21"/>
          <p:cNvSpPr txBox="1"/>
          <p:nvPr>
            <p:ph idx="8" type="subTitle"/>
          </p:nvPr>
        </p:nvSpPr>
        <p:spPr>
          <a:xfrm>
            <a:off x="284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1"/>
          <p:cNvSpPr txBox="1"/>
          <p:nvPr>
            <p:ph idx="14" type="body"/>
          </p:nvPr>
        </p:nvSpPr>
        <p:spPr>
          <a:xfrm>
            <a:off x="3185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4" name="Google Shape;264;p21"/>
          <p:cNvSpPr txBox="1"/>
          <p:nvPr>
            <p:ph idx="15" type="subTitle"/>
          </p:nvPr>
        </p:nvSpPr>
        <p:spPr>
          <a:xfrm>
            <a:off x="3185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6" type="body"/>
          </p:nvPr>
        </p:nvSpPr>
        <p:spPr>
          <a:xfrm>
            <a:off x="6086700" y="3817800"/>
            <a:ext cx="2772600" cy="104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7" type="subTitle"/>
          </p:nvPr>
        </p:nvSpPr>
        <p:spPr>
          <a:xfrm>
            <a:off x="6086700" y="3421198"/>
            <a:ext cx="2772600" cy="196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text and image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/>
          <p:nvPr>
            <p:ph idx="2" type="pic"/>
          </p:nvPr>
        </p:nvSpPr>
        <p:spPr>
          <a:xfrm>
            <a:off x="2847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9" name="Google Shape;269;p22"/>
          <p:cNvSpPr/>
          <p:nvPr>
            <p:ph idx="3" type="pic"/>
          </p:nvPr>
        </p:nvSpPr>
        <p:spPr>
          <a:xfrm>
            <a:off x="3185800" y="2901150"/>
            <a:ext cx="2772600" cy="17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0" name="Google Shape;270;p22"/>
          <p:cNvSpPr/>
          <p:nvPr>
            <p:ph idx="4" type="pic"/>
          </p:nvPr>
        </p:nvSpPr>
        <p:spPr>
          <a:xfrm>
            <a:off x="3185800" y="1440150"/>
            <a:ext cx="2772600" cy="13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1" name="Google Shape;271;p2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2" name="Google Shape;272;p22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6" type="body"/>
          </p:nvPr>
        </p:nvSpPr>
        <p:spPr>
          <a:xfrm>
            <a:off x="284700" y="1440225"/>
            <a:ext cx="2772600" cy="965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7" type="body"/>
          </p:nvPr>
        </p:nvSpPr>
        <p:spPr>
          <a:xfrm>
            <a:off x="6086900" y="3095300"/>
            <a:ext cx="2772600" cy="6555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75" name="Google Shape;275;p22"/>
          <p:cNvSpPr txBox="1"/>
          <p:nvPr>
            <p:ph type="title"/>
          </p:nvPr>
        </p:nvSpPr>
        <p:spPr>
          <a:xfrm>
            <a:off x="284700" y="474750"/>
            <a:ext cx="56736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8" type="subTitle"/>
          </p:nvPr>
        </p:nvSpPr>
        <p:spPr>
          <a:xfrm>
            <a:off x="6084175" y="2787750"/>
            <a:ext cx="2772600" cy="1920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SemiBold"/>
              <a:buNone/>
              <a:defRPr sz="12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left box">
  <p:cSld name="BLANK_1_1_1_1_1_1_1_1_1_1_1_1_1_1_1_1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0" name="Google Shape;280;p23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4" type="body"/>
          </p:nvPr>
        </p:nvSpPr>
        <p:spPr>
          <a:xfrm>
            <a:off x="284800" y="3713250"/>
            <a:ext cx="4227300" cy="9552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2" name="Google Shape;282;p23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83" name="Google Shape;283;p2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w/ right box ">
  <p:cSld name="BLANK_1_1_1_1_1_1_1_1_1_1_1_1_1_1_1_1_1_1_1_1_2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>
            <p:ph idx="2" type="pic"/>
          </p:nvPr>
        </p:nvSpPr>
        <p:spPr>
          <a:xfrm>
            <a:off x="-10475" y="0"/>
            <a:ext cx="916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88" name="Google Shape;288;p24"/>
          <p:cNvSpPr txBox="1"/>
          <p:nvPr>
            <p:ph idx="4" type="body"/>
          </p:nvPr>
        </p:nvSpPr>
        <p:spPr>
          <a:xfrm>
            <a:off x="5078626" y="3728550"/>
            <a:ext cx="3767400" cy="941700"/>
          </a:xfrm>
          <a:prstGeom prst="rect">
            <a:avLst/>
          </a:prstGeom>
        </p:spPr>
        <p:txBody>
          <a:bodyPr anchorCtr="0" anchor="b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89" name="Google Shape;289;p24"/>
          <p:cNvSpPr txBox="1"/>
          <p:nvPr>
            <p:ph type="title"/>
          </p:nvPr>
        </p:nvSpPr>
        <p:spPr>
          <a:xfrm>
            <a:off x="284700" y="474750"/>
            <a:ext cx="43449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290" name="Google Shape;290;p2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/images and blocks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4" name="Google Shape;294;p25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295" name="Google Shape;295;p25"/>
          <p:cNvSpPr txBox="1"/>
          <p:nvPr>
            <p:ph idx="3" type="body"/>
          </p:nvPr>
        </p:nvSpPr>
        <p:spPr>
          <a:xfrm>
            <a:off x="284700" y="1862325"/>
            <a:ext cx="4219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6" name="Google Shape;296;p25"/>
          <p:cNvSpPr/>
          <p:nvPr>
            <p:ph idx="4" type="pic"/>
          </p:nvPr>
        </p:nvSpPr>
        <p:spPr>
          <a:xfrm>
            <a:off x="4623425" y="672675"/>
            <a:ext cx="4247100" cy="1839300"/>
          </a:xfrm>
          <a:prstGeom prst="roundRect">
            <a:avLst>
              <a:gd fmla="val 14674" name="adj"/>
            </a:avLst>
          </a:prstGeom>
          <a:noFill/>
          <a:ln>
            <a:noFill/>
          </a:ln>
        </p:spPr>
      </p:sp>
      <p:sp>
        <p:nvSpPr>
          <p:cNvPr id="297" name="Google Shape;297;p25"/>
          <p:cNvSpPr/>
          <p:nvPr>
            <p:ph idx="5" type="pic"/>
          </p:nvPr>
        </p:nvSpPr>
        <p:spPr>
          <a:xfrm>
            <a:off x="4623425" y="2629425"/>
            <a:ext cx="4227600" cy="1074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98" name="Google Shape;298;p25"/>
          <p:cNvSpPr txBox="1"/>
          <p:nvPr>
            <p:ph idx="6" type="body"/>
          </p:nvPr>
        </p:nvSpPr>
        <p:spPr>
          <a:xfrm>
            <a:off x="4627625" y="4055988"/>
            <a:ext cx="4219200" cy="61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299" name="Google Shape;299;p25"/>
          <p:cNvSpPr txBox="1"/>
          <p:nvPr>
            <p:ph idx="7" type="body"/>
          </p:nvPr>
        </p:nvSpPr>
        <p:spPr>
          <a:xfrm>
            <a:off x="2450475" y="3154450"/>
            <a:ext cx="2055000" cy="546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8" type="body"/>
          </p:nvPr>
        </p:nvSpPr>
        <p:spPr>
          <a:xfrm>
            <a:off x="284700" y="3154450"/>
            <a:ext cx="2051400" cy="5490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301" name="Google Shape;301;p25"/>
          <p:cNvSpPr txBox="1"/>
          <p:nvPr>
            <p:ph type="title"/>
          </p:nvPr>
        </p:nvSpPr>
        <p:spPr>
          <a:xfrm>
            <a:off x="284700" y="672675"/>
            <a:ext cx="4219200" cy="7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02" name="Google Shape;302;p25"/>
          <p:cNvSpPr txBox="1"/>
          <p:nvPr>
            <p:ph idx="9" type="subTitle"/>
          </p:nvPr>
        </p:nvSpPr>
        <p:spPr>
          <a:xfrm>
            <a:off x="284700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03" name="Google Shape;303;p25"/>
          <p:cNvSpPr txBox="1"/>
          <p:nvPr>
            <p:ph idx="13" type="subTitle"/>
          </p:nvPr>
        </p:nvSpPr>
        <p:spPr>
          <a:xfrm>
            <a:off x="2454069" y="2630400"/>
            <a:ext cx="2051400" cy="4989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 SemiBold"/>
              <a:buNone/>
              <a:defRPr sz="18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">
  <p:cSld name="CUSTOM_8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8" name="Google Shape;308;p26"/>
          <p:cNvSpPr/>
          <p:nvPr>
            <p:ph idx="3" type="pic"/>
          </p:nvPr>
        </p:nvSpPr>
        <p:spPr>
          <a:xfrm>
            <a:off x="6806700" y="1335775"/>
            <a:ext cx="1821600" cy="2563500"/>
          </a:xfrm>
          <a:prstGeom prst="roundRect">
            <a:avLst>
              <a:gd fmla="val 13098" name="adj"/>
            </a:avLst>
          </a:prstGeom>
          <a:noFill/>
          <a:ln>
            <a:noFill/>
          </a:ln>
        </p:spPr>
      </p:sp>
      <p:sp>
        <p:nvSpPr>
          <p:cNvPr id="309" name="Google Shape;309;p26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10" name="Google Shape;310;p26"/>
          <p:cNvSpPr txBox="1"/>
          <p:nvPr>
            <p:ph idx="4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5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6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13" name="Google Shape;313;p26"/>
          <p:cNvSpPr txBox="1"/>
          <p:nvPr>
            <p:ph idx="7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Google Shape;314;p2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details 2">
  <p:cSld name="CUSTOM_8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288400" y="474900"/>
            <a:ext cx="8568300" cy="4193700"/>
          </a:xfrm>
          <a:prstGeom prst="roundRect">
            <a:avLst>
              <a:gd fmla="val 552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17" name="Google Shape;317;p27"/>
          <p:cNvSpPr txBox="1"/>
          <p:nvPr>
            <p:ph idx="1" type="body"/>
          </p:nvPr>
        </p:nvSpPr>
        <p:spPr>
          <a:xfrm>
            <a:off x="617750" y="775450"/>
            <a:ext cx="7281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8" name="Google Shape;318;p27"/>
          <p:cNvSpPr txBox="1"/>
          <p:nvPr>
            <p:ph idx="2" type="body"/>
          </p:nvPr>
        </p:nvSpPr>
        <p:spPr>
          <a:xfrm>
            <a:off x="617750" y="2630400"/>
            <a:ext cx="3889500" cy="180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9" name="Google Shape;319;p27"/>
          <p:cNvSpPr txBox="1"/>
          <p:nvPr>
            <p:ph type="title"/>
          </p:nvPr>
        </p:nvSpPr>
        <p:spPr>
          <a:xfrm>
            <a:off x="622700" y="1323975"/>
            <a:ext cx="3889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320" name="Google Shape;320;p27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1" name="Google Shape;321;p27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5" type="body"/>
          </p:nvPr>
        </p:nvSpPr>
        <p:spPr>
          <a:xfrm>
            <a:off x="4629475" y="2513100"/>
            <a:ext cx="20550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-228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-228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-228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-228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-228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-228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-228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6" type="subTitle"/>
          </p:nvPr>
        </p:nvSpPr>
        <p:spPr>
          <a:xfrm>
            <a:off x="4783900" y="1539225"/>
            <a:ext cx="18216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es and image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6084175" y="474900"/>
            <a:ext cx="2771400" cy="4193700"/>
          </a:xfrm>
          <a:prstGeom prst="roundRect">
            <a:avLst>
              <a:gd fmla="val 733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7" name="Google Shape;327;p2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288400" y="474900"/>
            <a:ext cx="5670000" cy="4193700"/>
          </a:xfrm>
          <a:prstGeom prst="roundRect">
            <a:avLst>
              <a:gd fmla="val 4076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567700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1679742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2791783" y="4089150"/>
            <a:ext cx="1112100" cy="3507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332" name="Google Shape;332;p28"/>
          <p:cNvSpPr txBox="1"/>
          <p:nvPr>
            <p:ph type="title"/>
          </p:nvPr>
        </p:nvSpPr>
        <p:spPr>
          <a:xfrm>
            <a:off x="586125" y="745875"/>
            <a:ext cx="44712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3" name="Google Shape;333;p28"/>
          <p:cNvSpPr txBox="1"/>
          <p:nvPr>
            <p:ph idx="1" type="body"/>
          </p:nvPr>
        </p:nvSpPr>
        <p:spPr>
          <a:xfrm>
            <a:off x="6379950" y="3477525"/>
            <a:ext cx="2121300" cy="96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2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5" name="Google Shape;335;p28"/>
          <p:cNvSpPr txBox="1"/>
          <p:nvPr>
            <p:ph idx="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36" name="Google Shape;336;p28"/>
          <p:cNvSpPr/>
          <p:nvPr>
            <p:ph idx="4" type="pic"/>
          </p:nvPr>
        </p:nvSpPr>
        <p:spPr>
          <a:xfrm>
            <a:off x="6084175" y="474750"/>
            <a:ext cx="2771400" cy="1458300"/>
          </a:xfrm>
          <a:prstGeom prst="roundRect">
            <a:avLst>
              <a:gd fmla="val 1104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 4 elements 1">
  <p:cSld name="CUSTOM_10_3">
    <p:bg>
      <p:bgPr>
        <a:solidFill>
          <a:schemeClr val="dk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9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0" name="Google Shape;340;p2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1" name="Google Shape;341;p29"/>
          <p:cNvSpPr txBox="1"/>
          <p:nvPr>
            <p:ph type="title"/>
          </p:nvPr>
        </p:nvSpPr>
        <p:spPr>
          <a:xfrm>
            <a:off x="288400" y="476400"/>
            <a:ext cx="2769000" cy="4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342" name="Google Shape;342;p29"/>
          <p:cNvSpPr txBox="1"/>
          <p:nvPr>
            <p:ph idx="3" type="subTitle"/>
          </p:nvPr>
        </p:nvSpPr>
        <p:spPr>
          <a:xfrm>
            <a:off x="284701" y="171622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3" name="Google Shape;343;p29"/>
          <p:cNvSpPr txBox="1"/>
          <p:nvPr>
            <p:ph idx="4" type="subTitle"/>
          </p:nvPr>
        </p:nvSpPr>
        <p:spPr>
          <a:xfrm>
            <a:off x="1148000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4" name="Google Shape;344;p29"/>
          <p:cNvSpPr txBox="1"/>
          <p:nvPr>
            <p:ph idx="5" type="subTitle"/>
          </p:nvPr>
        </p:nvSpPr>
        <p:spPr>
          <a:xfrm>
            <a:off x="5842012" y="171382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5" name="Google Shape;345;p29"/>
          <p:cNvSpPr txBox="1"/>
          <p:nvPr>
            <p:ph idx="6" type="subTitle"/>
          </p:nvPr>
        </p:nvSpPr>
        <p:spPr>
          <a:xfrm>
            <a:off x="284701" y="2506919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7" type="subTitle"/>
          </p:nvPr>
        </p:nvSpPr>
        <p:spPr>
          <a:xfrm>
            <a:off x="1148000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7" name="Google Shape;347;p29"/>
          <p:cNvSpPr txBox="1"/>
          <p:nvPr>
            <p:ph idx="8" type="subTitle"/>
          </p:nvPr>
        </p:nvSpPr>
        <p:spPr>
          <a:xfrm>
            <a:off x="5842012" y="2504519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48" name="Google Shape;348;p29"/>
          <p:cNvSpPr txBox="1"/>
          <p:nvPr>
            <p:ph idx="9" type="subTitle"/>
          </p:nvPr>
        </p:nvSpPr>
        <p:spPr>
          <a:xfrm>
            <a:off x="284701" y="3255713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" name="Google Shape;349;p29"/>
          <p:cNvSpPr txBox="1"/>
          <p:nvPr>
            <p:ph idx="13" type="subTitle"/>
          </p:nvPr>
        </p:nvSpPr>
        <p:spPr>
          <a:xfrm>
            <a:off x="1148000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0" name="Google Shape;350;p29"/>
          <p:cNvSpPr txBox="1"/>
          <p:nvPr>
            <p:ph idx="14" type="subTitle"/>
          </p:nvPr>
        </p:nvSpPr>
        <p:spPr>
          <a:xfrm>
            <a:off x="5842012" y="3253313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1" name="Google Shape;351;p29"/>
          <p:cNvSpPr txBox="1"/>
          <p:nvPr>
            <p:ph idx="15" type="subTitle"/>
          </p:nvPr>
        </p:nvSpPr>
        <p:spPr>
          <a:xfrm>
            <a:off x="284701" y="4029675"/>
            <a:ext cx="854700" cy="6462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2" name="Google Shape;352;p29"/>
          <p:cNvSpPr txBox="1"/>
          <p:nvPr>
            <p:ph idx="16" type="subTitle"/>
          </p:nvPr>
        </p:nvSpPr>
        <p:spPr>
          <a:xfrm>
            <a:off x="1148000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3" name="Google Shape;353;p29"/>
          <p:cNvSpPr txBox="1"/>
          <p:nvPr>
            <p:ph idx="17" type="subTitle"/>
          </p:nvPr>
        </p:nvSpPr>
        <p:spPr>
          <a:xfrm>
            <a:off x="5842012" y="4027275"/>
            <a:ext cx="24486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4" name="Google Shape;354;p2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57" name="Google Shape;357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608106" y="3907013"/>
            <a:ext cx="571200" cy="57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598225" y="3900375"/>
            <a:ext cx="571200" cy="57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91800" y="465200"/>
            <a:ext cx="5666400" cy="20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strument Sans SemiBold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416800" y="3864575"/>
            <a:ext cx="2908800" cy="3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3" type="subTitle"/>
          </p:nvPr>
        </p:nvSpPr>
        <p:spPr>
          <a:xfrm>
            <a:off x="1416800" y="4185969"/>
            <a:ext cx="2908800" cy="3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i="1" sz="12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Instrument Sans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5689900" y="0"/>
            <a:ext cx="2908801" cy="5143500"/>
            <a:chOff x="5689900" y="0"/>
            <a:chExt cx="2908801" cy="5143500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2">
              <a:alphaModFix/>
            </a:blip>
            <a:srcRect b="18778" l="0" r="0" t="0"/>
            <a:stretch/>
          </p:blipFill>
          <p:spPr>
            <a:xfrm>
              <a:off x="5689900" y="2780975"/>
              <a:ext cx="2908800" cy="236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3">
              <a:alphaModFix/>
            </a:blip>
            <a:srcRect b="0" l="0" r="0" t="25728"/>
            <a:stretch/>
          </p:blipFill>
          <p:spPr>
            <a:xfrm>
              <a:off x="5689900" y="0"/>
              <a:ext cx="2908800" cy="21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9900" y="960725"/>
              <a:ext cx="2908800" cy="290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5" name="Google Shape;365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6" name="Google Shape;366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76" name="Google Shape;376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7" name="Google Shape;377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4 elements">
  <p:cSld name="BLANK_1_1_1_1_1_1_1_1_1_1_1_2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1" type="body"/>
          </p:nvPr>
        </p:nvSpPr>
        <p:spPr>
          <a:xfrm>
            <a:off x="46281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801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28087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body"/>
          </p:nvPr>
        </p:nvSpPr>
        <p:spPr>
          <a:xfrm>
            <a:off x="2454525" y="2623228"/>
            <a:ext cx="2055000" cy="1281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●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○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strument Sans Medium"/>
              <a:buChar char="■"/>
              <a:defRPr sz="1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5" type="subTitle"/>
          </p:nvPr>
        </p:nvSpPr>
        <p:spPr>
          <a:xfrm>
            <a:off x="28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6" type="subTitle"/>
          </p:nvPr>
        </p:nvSpPr>
        <p:spPr>
          <a:xfrm>
            <a:off x="2459475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7" type="subTitle"/>
          </p:nvPr>
        </p:nvSpPr>
        <p:spPr>
          <a:xfrm>
            <a:off x="4629100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8" type="subTitle"/>
          </p:nvPr>
        </p:nvSpPr>
        <p:spPr>
          <a:xfrm>
            <a:off x="6807639" y="4018750"/>
            <a:ext cx="20550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idx="9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3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4" type="subTitle"/>
          </p:nvPr>
        </p:nvSpPr>
        <p:spPr>
          <a:xfrm>
            <a:off x="282950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5" type="subTitle"/>
          </p:nvPr>
        </p:nvSpPr>
        <p:spPr>
          <a:xfrm>
            <a:off x="2456213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6" type="subTitle"/>
          </p:nvPr>
        </p:nvSpPr>
        <p:spPr>
          <a:xfrm>
            <a:off x="462902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7" type="subTitle"/>
          </p:nvPr>
        </p:nvSpPr>
        <p:spPr>
          <a:xfrm>
            <a:off x="6801875" y="2144530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4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8" name="Google Shape;388;p4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9" name="Google Shape;389;p4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0" name="Google Shape;390;p4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1" name="Google Shape;391;p4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5" name="Google Shape;395;p4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98" name="Google Shape;398;p4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99" name="Google Shape;399;p4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0" name="Google Shape;400;p4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4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4" name="Google Shape;404;p4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5" name="Google Shape;405;p4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06" name="Google Shape;406;p4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7" name="Google Shape;407;p4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8" name="Google Shape;408;p4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9" name="Google Shape;409;p4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2" name="Google Shape;412;p4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3" name="Google Shape;413;p4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4" name="Google Shape;414;p4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16" name="Google Shape;416;p4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7" name="Google Shape;417;p4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8" name="Google Shape;418;p4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9" name="Google Shape;419;p4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2" name="Google Shape;422;p4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5" name="Google Shape;425;p4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8" name="Google Shape;42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4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0" name="Google Shape;430;p4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3" name="Google Shape;433;p4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4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6" name="Google Shape;436;p4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4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8" name="Google Shape;43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9" name="Google Shape;439;p4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0" name="Google Shape;440;p4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1" name="Google Shape;441;p4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2" name="Google Shape;452;p5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6 elements">
  <p:cSld name="BLANK_1_1_1_1_1_1_1_1_1_1_1_2_1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b="31415" l="0" r="33444" t="12335"/>
          <a:stretch/>
        </p:blipFill>
        <p:spPr>
          <a:xfrm>
            <a:off x="3058325" y="0"/>
            <a:ext cx="608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>
            <p:ph idx="1" type="body"/>
          </p:nvPr>
        </p:nvSpPr>
        <p:spPr>
          <a:xfrm>
            <a:off x="281050" y="2623225"/>
            <a:ext cx="1363500" cy="1323600"/>
          </a:xfrm>
          <a:prstGeom prst="rect">
            <a:avLst/>
          </a:prstGeom>
        </p:spPr>
        <p:txBody>
          <a:bodyPr anchorCtr="0" anchor="t" bIns="91425" lIns="137150" spcFirstLastPara="1" rIns="9025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1721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166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4608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053974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6" type="body"/>
          </p:nvPr>
        </p:nvSpPr>
        <p:spPr>
          <a:xfrm>
            <a:off x="7495100" y="2623225"/>
            <a:ext cx="1372500" cy="1323600"/>
          </a:xfrm>
          <a:prstGeom prst="rect">
            <a:avLst/>
          </a:prstGeom>
        </p:spPr>
        <p:txBody>
          <a:bodyPr anchorCtr="0" anchor="t" bIns="91425" lIns="13715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●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○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strument Sans Medium"/>
              <a:buChar char="■"/>
              <a:defRPr sz="12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5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6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9" type="subTitle"/>
          </p:nvPr>
        </p:nvSpPr>
        <p:spPr>
          <a:xfrm>
            <a:off x="282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3" type="subTitle"/>
          </p:nvPr>
        </p:nvSpPr>
        <p:spPr>
          <a:xfrm>
            <a:off x="1724950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14" type="subTitle"/>
          </p:nvPr>
        </p:nvSpPr>
        <p:spPr>
          <a:xfrm>
            <a:off x="31665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5" type="subTitle"/>
          </p:nvPr>
        </p:nvSpPr>
        <p:spPr>
          <a:xfrm>
            <a:off x="46078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6" type="subTitle"/>
          </p:nvPr>
        </p:nvSpPr>
        <p:spPr>
          <a:xfrm>
            <a:off x="604922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7" type="subTitle"/>
          </p:nvPr>
        </p:nvSpPr>
        <p:spPr>
          <a:xfrm>
            <a:off x="7490575" y="2148761"/>
            <a:ext cx="900900" cy="312600"/>
          </a:xfrm>
          <a:prstGeom prst="rect">
            <a:avLst/>
          </a:prstGeom>
          <a:noFill/>
        </p:spPr>
        <p:txBody>
          <a:bodyPr anchorCtr="0" anchor="t" bIns="91425" lIns="1371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 Medium"/>
              <a:buNone/>
              <a:defRPr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8" type="subTitle"/>
          </p:nvPr>
        </p:nvSpPr>
        <p:spPr>
          <a:xfrm>
            <a:off x="28910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9" type="subTitle"/>
          </p:nvPr>
        </p:nvSpPr>
        <p:spPr>
          <a:xfrm>
            <a:off x="17280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20" type="subTitle"/>
          </p:nvPr>
        </p:nvSpPr>
        <p:spPr>
          <a:xfrm>
            <a:off x="3168063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21" type="subTitle"/>
          </p:nvPr>
        </p:nvSpPr>
        <p:spPr>
          <a:xfrm>
            <a:off x="4608638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22" type="subTitle"/>
          </p:nvPr>
        </p:nvSpPr>
        <p:spPr>
          <a:xfrm>
            <a:off x="6051325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23" type="subTitle"/>
          </p:nvPr>
        </p:nvSpPr>
        <p:spPr>
          <a:xfrm>
            <a:off x="7490350" y="4018750"/>
            <a:ext cx="1363500" cy="498600"/>
          </a:xfrm>
          <a:prstGeom prst="rect">
            <a:avLst/>
          </a:prstGeom>
        </p:spPr>
        <p:txBody>
          <a:bodyPr anchorCtr="0" anchor="b" bIns="0" lIns="137150" spcFirstLastPara="1" rIns="13715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BLANK_1_1_1_1_1_1_1_1_1_1_1_2_1_1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7"/>
          <p:cNvSpPr/>
          <p:nvPr>
            <p:ph idx="2" type="pic"/>
          </p:nvPr>
        </p:nvSpPr>
        <p:spPr>
          <a:xfrm>
            <a:off x="47723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7"/>
          <p:cNvSpPr/>
          <p:nvPr>
            <p:ph idx="3" type="pic"/>
          </p:nvPr>
        </p:nvSpPr>
        <p:spPr>
          <a:xfrm>
            <a:off x="186735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7"/>
          <p:cNvSpPr/>
          <p:nvPr>
            <p:ph idx="4" type="pic"/>
          </p:nvPr>
        </p:nvSpPr>
        <p:spPr>
          <a:xfrm>
            <a:off x="3257481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7"/>
          <p:cNvSpPr/>
          <p:nvPr>
            <p:ph idx="5" type="pic"/>
          </p:nvPr>
        </p:nvSpPr>
        <p:spPr>
          <a:xfrm>
            <a:off x="4647606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7"/>
          <p:cNvSpPr/>
          <p:nvPr>
            <p:ph idx="6" type="pic"/>
          </p:nvPr>
        </p:nvSpPr>
        <p:spPr>
          <a:xfrm>
            <a:off x="6037732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7"/>
          <p:cNvSpPr/>
          <p:nvPr>
            <p:ph idx="7" type="pic"/>
          </p:nvPr>
        </p:nvSpPr>
        <p:spPr>
          <a:xfrm>
            <a:off x="7427857" y="2396357"/>
            <a:ext cx="1243500" cy="124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47520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8" type="body"/>
          </p:nvPr>
        </p:nvSpPr>
        <p:spPr>
          <a:xfrm>
            <a:off x="186573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9" type="body"/>
          </p:nvPr>
        </p:nvSpPr>
        <p:spPr>
          <a:xfrm>
            <a:off x="325626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3" type="body"/>
          </p:nvPr>
        </p:nvSpPr>
        <p:spPr>
          <a:xfrm>
            <a:off x="464679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4" type="body"/>
          </p:nvPr>
        </p:nvSpPr>
        <p:spPr>
          <a:xfrm>
            <a:off x="603732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4" name="Google Shape;94;p7"/>
          <p:cNvSpPr txBox="1"/>
          <p:nvPr>
            <p:ph idx="15" type="body"/>
          </p:nvPr>
        </p:nvSpPr>
        <p:spPr>
          <a:xfrm>
            <a:off x="7427850" y="3765475"/>
            <a:ext cx="1243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5" name="Google Shape;95;p7"/>
          <p:cNvSpPr txBox="1"/>
          <p:nvPr>
            <p:ph idx="16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96" name="Google Shape;96;p7"/>
          <p:cNvSpPr txBox="1"/>
          <p:nvPr>
            <p:ph idx="17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 2">
  <p:cSld name="BLANK_1_1_1_1_1_1_1_1_1_1_1_2_1_1_1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type="title"/>
          </p:nvPr>
        </p:nvSpPr>
        <p:spPr>
          <a:xfrm>
            <a:off x="292597" y="474750"/>
            <a:ext cx="63903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8"/>
          <p:cNvSpPr txBox="1"/>
          <p:nvPr>
            <p:ph idx="1" type="body"/>
          </p:nvPr>
        </p:nvSpPr>
        <p:spPr>
          <a:xfrm>
            <a:off x="28201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2" type="body"/>
          </p:nvPr>
        </p:nvSpPr>
        <p:spPr>
          <a:xfrm>
            <a:off x="173544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idx="3" type="body"/>
          </p:nvPr>
        </p:nvSpPr>
        <p:spPr>
          <a:xfrm>
            <a:off x="318887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4642297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6095723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49150" y="2832891"/>
            <a:ext cx="1307700" cy="5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●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○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 Medium"/>
              <a:buChar char="■"/>
              <a:defRPr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7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7" name="Google Shape;107;p8"/>
          <p:cNvSpPr txBox="1"/>
          <p:nvPr>
            <p:ph idx="8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08" name="Google Shape;108;p8"/>
          <p:cNvSpPr/>
          <p:nvPr>
            <p:ph idx="9" type="pic"/>
          </p:nvPr>
        </p:nvSpPr>
        <p:spPr>
          <a:xfrm>
            <a:off x="28201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09" name="Google Shape;109;p8"/>
          <p:cNvSpPr/>
          <p:nvPr>
            <p:ph idx="13" type="pic"/>
          </p:nvPr>
        </p:nvSpPr>
        <p:spPr>
          <a:xfrm>
            <a:off x="173544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0" name="Google Shape;110;p8"/>
          <p:cNvSpPr/>
          <p:nvPr>
            <p:ph idx="14" type="pic"/>
          </p:nvPr>
        </p:nvSpPr>
        <p:spPr>
          <a:xfrm>
            <a:off x="318887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/>
          <p:nvPr>
            <p:ph idx="15" type="pic"/>
          </p:nvPr>
        </p:nvSpPr>
        <p:spPr>
          <a:xfrm>
            <a:off x="4642297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2" name="Google Shape;112;p8"/>
          <p:cNvSpPr/>
          <p:nvPr>
            <p:ph idx="16" type="pic"/>
          </p:nvPr>
        </p:nvSpPr>
        <p:spPr>
          <a:xfrm>
            <a:off x="6095723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3" name="Google Shape;113;p8"/>
          <p:cNvSpPr/>
          <p:nvPr>
            <p:ph idx="17" type="pic"/>
          </p:nvPr>
        </p:nvSpPr>
        <p:spPr>
          <a:xfrm>
            <a:off x="7549150" y="1446074"/>
            <a:ext cx="1307700" cy="130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18" type="body"/>
          </p:nvPr>
        </p:nvSpPr>
        <p:spPr>
          <a:xfrm>
            <a:off x="27929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9" type="body"/>
          </p:nvPr>
        </p:nvSpPr>
        <p:spPr>
          <a:xfrm>
            <a:off x="173271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6" name="Google Shape;116;p8"/>
          <p:cNvSpPr txBox="1"/>
          <p:nvPr>
            <p:ph idx="20" type="body"/>
          </p:nvPr>
        </p:nvSpPr>
        <p:spPr>
          <a:xfrm>
            <a:off x="318614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21" type="body"/>
          </p:nvPr>
        </p:nvSpPr>
        <p:spPr>
          <a:xfrm>
            <a:off x="4639572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22" type="body"/>
          </p:nvPr>
        </p:nvSpPr>
        <p:spPr>
          <a:xfrm>
            <a:off x="6092998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23" type="body"/>
          </p:nvPr>
        </p:nvSpPr>
        <p:spPr>
          <a:xfrm>
            <a:off x="7546425" y="3564958"/>
            <a:ext cx="13077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23" name="Google Shape;123;p9"/>
          <p:cNvSpPr txBox="1"/>
          <p:nvPr>
            <p:ph idx="3" type="body"/>
          </p:nvPr>
        </p:nvSpPr>
        <p:spPr>
          <a:xfrm>
            <a:off x="360300" y="2181900"/>
            <a:ext cx="8496600" cy="248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indent="-228600" lvl="1" marL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indent="-228600" lvl="2" marL="1371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indent="-228600" lvl="3" marL="1828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indent="-228600" lvl="4" marL="22860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indent="-228600" lvl="5" marL="2743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indent="-228600" lvl="6" marL="3200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indent="-228600" lvl="7" marL="36576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indent="-228600" lvl="8" marL="41148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24" name="Google Shape;124;p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284700" y="474750"/>
            <a:ext cx="4227300" cy="9654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27" name="Google Shape;127;p10"/>
          <p:cNvSpPr/>
          <p:nvPr>
            <p:ph idx="2" type="pic"/>
          </p:nvPr>
        </p:nvSpPr>
        <p:spPr>
          <a:xfrm>
            <a:off x="4629600" y="474750"/>
            <a:ext cx="4227300" cy="4194000"/>
          </a:xfrm>
          <a:prstGeom prst="roundRect">
            <a:avLst>
              <a:gd fmla="val 5294" name="adj"/>
            </a:avLst>
          </a:prstGeom>
          <a:noFill/>
          <a:ln>
            <a:noFill/>
          </a:ln>
        </p:spPr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284700" y="3065325"/>
            <a:ext cx="2772600" cy="160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10"/>
          <p:cNvSpPr txBox="1"/>
          <p:nvPr>
            <p:ph idx="3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4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Instrument Sans"/>
              <a:buNone/>
              <a:defRPr sz="7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Instrument Sans Medium"/>
              <a:buNone/>
              <a:defRPr sz="1000">
                <a:solidFill>
                  <a:schemeClr val="accent5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/>
        </p:txBody>
      </p:sp>
      <p:sp>
        <p:nvSpPr>
          <p:cNvPr id="131" name="Google Shape;131;p1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r">
              <a:buNone/>
              <a:defRPr sz="700">
                <a:solidFill>
                  <a:schemeClr val="accent6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256925"/>
            <a:ext cx="8628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028050" y="1866850"/>
            <a:ext cx="3640800" cy="24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●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○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strument Sans"/>
              <a:buChar char="■"/>
              <a:defRPr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74">
          <p15:clr>
            <a:srgbClr val="E46962"/>
          </p15:clr>
        </p15:guide>
        <p15:guide id="2" pos="1548">
          <p15:clr>
            <a:srgbClr val="E46962"/>
          </p15:clr>
        </p15:guide>
        <p15:guide id="3" pos="2842">
          <p15:clr>
            <a:srgbClr val="E46962"/>
          </p15:clr>
        </p15:guide>
        <p15:guide id="4" pos="2916">
          <p15:clr>
            <a:srgbClr val="E46962"/>
          </p15:clr>
        </p15:guide>
        <p15:guide id="5" pos="4211">
          <p15:clr>
            <a:srgbClr val="E46962"/>
          </p15:clr>
        </p15:guide>
        <p15:guide id="6" pos="4285">
          <p15:clr>
            <a:srgbClr val="E46962"/>
          </p15:clr>
        </p15:guide>
        <p15:guide id="7" pos="1926">
          <p15:clr>
            <a:srgbClr val="E46962"/>
          </p15:clr>
        </p15:guide>
        <p15:guide id="8" pos="2007">
          <p15:clr>
            <a:srgbClr val="E46962"/>
          </p15:clr>
        </p15:guide>
        <p15:guide id="9" pos="3753">
          <p15:clr>
            <a:srgbClr val="E46962"/>
          </p15:clr>
        </p15:guide>
        <p15:guide id="10" pos="3833">
          <p15:clr>
            <a:srgbClr val="E46962"/>
          </p15:clr>
        </p15:guide>
        <p15:guide id="11" orient="horz" pos="299">
          <p15:clr>
            <a:srgbClr val="E46962"/>
          </p15:clr>
        </p15:guide>
        <p15:guide id="12" orient="horz" pos="907">
          <p15:clr>
            <a:srgbClr val="E46962"/>
          </p15:clr>
        </p15:guide>
        <p15:guide id="13" orient="horz" pos="981">
          <p15:clr>
            <a:srgbClr val="E46962"/>
          </p15:clr>
        </p15:guide>
        <p15:guide id="14" orient="horz" pos="1583">
          <p15:clr>
            <a:srgbClr val="E46962"/>
          </p15:clr>
        </p15:guide>
        <p15:guide id="15" orient="horz" pos="1657">
          <p15:clr>
            <a:srgbClr val="E46962"/>
          </p15:clr>
        </p15:guide>
        <p15:guide id="16" orient="horz" pos="2259">
          <p15:clr>
            <a:srgbClr val="E46962"/>
          </p15:clr>
        </p15:guide>
        <p15:guide id="17" orient="horz" pos="2333">
          <p15:clr>
            <a:srgbClr val="E46962"/>
          </p15:clr>
        </p15:guide>
        <p15:guide id="18" orient="horz" pos="2941">
          <p15:clr>
            <a:srgbClr val="E46962"/>
          </p15:clr>
        </p15:guide>
        <p15:guide id="19" pos="179">
          <p15:clr>
            <a:srgbClr val="E46962"/>
          </p15:clr>
        </p15:guide>
        <p15:guide id="20" orient="horz" pos="180">
          <p15:clr>
            <a:srgbClr val="E46962"/>
          </p15:clr>
        </p15:guide>
        <p15:guide id="21" orient="horz" pos="3061">
          <p15:clr>
            <a:srgbClr val="E46962"/>
          </p15:clr>
        </p15:guide>
        <p15:guide id="22" pos="55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dpac.burnabypac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/>
          <p:nvPr/>
        </p:nvSpPr>
        <p:spPr>
          <a:xfrm>
            <a:off x="284700" y="4434600"/>
            <a:ext cx="18480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Burnaby DPAC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460" name="Google Shape;460;p51"/>
          <p:cNvSpPr/>
          <p:nvPr/>
        </p:nvSpPr>
        <p:spPr>
          <a:xfrm>
            <a:off x="2132824" y="4434600"/>
            <a:ext cx="12936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February 18, 2026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461" name="Google Shape;461;p51"/>
          <p:cNvSpPr txBox="1"/>
          <p:nvPr>
            <p:ph type="title"/>
          </p:nvPr>
        </p:nvSpPr>
        <p:spPr>
          <a:xfrm>
            <a:off x="291800" y="465200"/>
            <a:ext cx="5666400" cy="2355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 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0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0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What We’ve Done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level questions on Apr 15 GM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advocacy tools (to activate only if needed)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60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60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1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Attendance Management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 in sick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Fewer unfilled absences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$220k savings so far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1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61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2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Grade 6/7 Band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requested cost-neutral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Continuing Education model approved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cost recovery</a:t>
            </a:r>
            <a:br>
              <a:rPr lang="en"/>
            </a:br>
            <a:r>
              <a:rPr lang="en"/>
              <a:t>Equity considerations included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6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3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Tabletop Discussion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April Budget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6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64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What’s Ahead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 30: Safer Schools Together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15: Proposed Budget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20: DPAC General Meeting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22: Partner Group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Mid-May: Appreciation 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June: AGM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Mid-June: DPAC 101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6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5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5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Committee Reports.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 posted on DPAC website.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</p:txBody>
      </p:sp>
      <p:sp>
        <p:nvSpPr>
          <p:cNvPr id="571" name="Google Shape;571;p6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2" name="Google Shape;572;p6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6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6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Community 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Highlights.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&amp; Tell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</p:txBody>
      </p:sp>
      <p:sp>
        <p:nvSpPr>
          <p:cNvPr id="579" name="Google Shape;579;p6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6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7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7"/>
          <p:cNvSpPr txBox="1"/>
          <p:nvPr>
            <p:ph idx="3" type="body"/>
          </p:nvPr>
        </p:nvSpPr>
        <p:spPr>
          <a:xfrm>
            <a:off x="360300" y="438704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Upcoming Events.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Char char="●"/>
            </a:pPr>
            <a:r>
              <a:rPr lang="en" sz="3000"/>
              <a:t>Feb 23:	Equity Scan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Feb 24:	Board of Education (Public)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Char char="●"/>
            </a:pPr>
            <a:r>
              <a:rPr lang="en" sz="3000"/>
              <a:t>Feb 25: </a:t>
            </a:r>
            <a:r>
              <a:rPr lang="en" sz="3000"/>
              <a:t>SOGI Committee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Feb 26: District Technology Committee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Char char="●"/>
            </a:pPr>
            <a:r>
              <a:rPr lang="en" sz="3000"/>
              <a:t>Mar 10</a:t>
            </a:r>
            <a:r>
              <a:rPr lang="en" sz="3000"/>
              <a:t>:	Board of Education (Public)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Apr 13:	Committee of the Whole Meeting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Quattrocento Sans"/>
              <a:buChar char="●"/>
            </a:pPr>
            <a:r>
              <a:rPr b="1" lang="en" sz="3000"/>
              <a:t>Apr 15:	Next DPAC General Meeting (Proposed Budget Presentation)</a:t>
            </a:r>
            <a:endParaRPr b="1"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87" name="Google Shape;587;p67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67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"/>
          <p:cNvSpPr/>
          <p:nvPr/>
        </p:nvSpPr>
        <p:spPr>
          <a:xfrm>
            <a:off x="284700" y="3586125"/>
            <a:ext cx="5376000" cy="1082400"/>
          </a:xfrm>
          <a:prstGeom prst="roundRect">
            <a:avLst>
              <a:gd fmla="val 113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94" name="Google Shape;594;p68"/>
          <p:cNvSpPr txBox="1"/>
          <p:nvPr>
            <p:ph type="title"/>
          </p:nvPr>
        </p:nvSpPr>
        <p:spPr>
          <a:xfrm>
            <a:off x="291800" y="465200"/>
            <a:ext cx="5666400" cy="17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chemeClr val="accent1"/>
                </a:highlight>
              </a:rPr>
              <a:t>Adjournment</a:t>
            </a:r>
            <a:r>
              <a:rPr lang="en" sz="3600">
                <a:highlight>
                  <a:schemeClr val="accent1"/>
                </a:highlight>
              </a:rPr>
              <a:t>.</a:t>
            </a:r>
            <a:endParaRPr sz="36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595" name="Google Shape;595;p68"/>
          <p:cNvSpPr txBox="1"/>
          <p:nvPr>
            <p:ph idx="1" type="subTitle"/>
          </p:nvPr>
        </p:nvSpPr>
        <p:spPr>
          <a:xfrm>
            <a:off x="446820" y="3650695"/>
            <a:ext cx="5295300" cy="1171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uFill>
                  <a:noFill/>
                </a:uFill>
                <a:latin typeface="Instrument Sans"/>
                <a:ea typeface="Instrument Sans"/>
                <a:cs typeface="Instrument Sans"/>
                <a:sym typeface="Instrument Sans"/>
                <a:hlinkClick r:id="rId3"/>
              </a:rPr>
              <a:t>dpac.burnabypac.ca</a:t>
            </a:r>
            <a:endParaRPr sz="3000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strument Sans"/>
                <a:ea typeface="Instrument Sans"/>
                <a:cs typeface="Instrument Sans"/>
                <a:sym typeface="Instrument Sans"/>
              </a:rPr>
              <a:t>dpacinfo@burnabyschools.ca</a:t>
            </a:r>
            <a:endParaRPr i="1"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2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</p:txBody>
      </p:sp>
      <p:sp>
        <p:nvSpPr>
          <p:cNvPr id="467" name="Google Shape;467;p52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Land Acknowledgement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acknowledge and thank the four Host Nations the xʷməθkʷəy̓əm (Musqueam), Sḵwx̱wú7mesh (Squamish), səlilwətaɬ (Tsleil-Waututh), and kʷikʷəƛ̓əm (Kwikwetlem) peoples on whose unceded traditional territories we live, learn, and work.</a:t>
            </a:r>
            <a:endParaRPr/>
          </a:p>
        </p:txBody>
      </p:sp>
      <p:sp>
        <p:nvSpPr>
          <p:cNvPr id="468" name="Google Shape;468;p52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52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3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Welcome and Purpose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the Current Year Budget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3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53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4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4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Budget Timeline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2025: 19 Adjustments Made (25/26)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18, 2026: Amended Budget (25/26)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15</a:t>
            </a:r>
            <a:r>
              <a:rPr lang="en"/>
              <a:t>, 2026:</a:t>
            </a:r>
            <a:r>
              <a:rPr lang="en"/>
              <a:t> Proposed 26/27 Budget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22, 20</a:t>
            </a:r>
            <a:r>
              <a:rPr lang="en"/>
              <a:t>26:</a:t>
            </a:r>
            <a:r>
              <a:rPr lang="en"/>
              <a:t> Partner Group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 28, 2026: Board Decision</a:t>
            </a:r>
            <a:endParaRPr/>
          </a:p>
        </p:txBody>
      </p:sp>
      <p:sp>
        <p:nvSpPr>
          <p:cNvPr id="484" name="Google Shape;484;p54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54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5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District &amp; Trustee Updates.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2025/26 Amended Budget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Ishver Khunguray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Secretary-Treasurer, SD41</a:t>
            </a:r>
            <a:endParaRPr/>
          </a:p>
        </p:txBody>
      </p:sp>
      <p:sp>
        <p:nvSpPr>
          <p:cNvPr id="492" name="Google Shape;492;p55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55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6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6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Q&amp;A Focus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changes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status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pressures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Variance</a:t>
            </a:r>
            <a:r>
              <a:rPr lang="en"/>
              <a:t> from projections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sustainability</a:t>
            </a:r>
            <a:endParaRPr/>
          </a:p>
        </p:txBody>
      </p:sp>
      <p:sp>
        <p:nvSpPr>
          <p:cNvPr id="500" name="Google Shape;500;p56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56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7"/>
          <p:cNvSpPr/>
          <p:nvPr/>
        </p:nvSpPr>
        <p:spPr>
          <a:xfrm>
            <a:off x="284700" y="4434600"/>
            <a:ext cx="18480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Burnaby DPAC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7" name="Google Shape;507;p57"/>
          <p:cNvSpPr/>
          <p:nvPr/>
        </p:nvSpPr>
        <p:spPr>
          <a:xfrm>
            <a:off x="2132824" y="4434600"/>
            <a:ext cx="1293600" cy="42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February 18, 2026</a:t>
            </a:r>
            <a:endParaRPr sz="8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508" name="Google Shape;508;p57"/>
          <p:cNvSpPr txBox="1"/>
          <p:nvPr>
            <p:ph type="title"/>
          </p:nvPr>
        </p:nvSpPr>
        <p:spPr>
          <a:xfrm>
            <a:off x="291800" y="465200"/>
            <a:ext cx="56664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8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8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Minutes and Agenda Approval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Motion: Approve January 19, 2026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Motion: Approve February 18, 2026 General Meeting Agenda</a:t>
            </a:r>
            <a:endParaRPr/>
          </a:p>
        </p:txBody>
      </p:sp>
      <p:sp>
        <p:nvSpPr>
          <p:cNvPr id="515" name="Google Shape;515;p58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58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9"/>
          <p:cNvSpPr txBox="1"/>
          <p:nvPr>
            <p:ph idx="2" type="subTitle"/>
          </p:nvPr>
        </p:nvSpPr>
        <p:spPr>
          <a:xfrm>
            <a:off x="6890875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18, 2026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9"/>
          <p:cNvSpPr txBox="1"/>
          <p:nvPr>
            <p:ph idx="3" type="body"/>
          </p:nvPr>
        </p:nvSpPr>
        <p:spPr>
          <a:xfrm>
            <a:off x="360300" y="535671"/>
            <a:ext cx="8496600" cy="41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What We Heard</a:t>
            </a:r>
            <a:r>
              <a:rPr lang="en">
                <a:highlight>
                  <a:schemeClr val="accent1"/>
                </a:highlight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. </a:t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pressures feel systemic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want clearer action pathways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advocacy most effective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the budget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impacts are experienced in schools</a:t>
            </a:r>
            <a:endParaRPr/>
          </a:p>
        </p:txBody>
      </p:sp>
      <p:sp>
        <p:nvSpPr>
          <p:cNvPr id="523" name="Google Shape;523;p59"/>
          <p:cNvSpPr txBox="1"/>
          <p:nvPr>
            <p:ph idx="12" type="sldNum"/>
          </p:nvPr>
        </p:nvSpPr>
        <p:spPr>
          <a:xfrm>
            <a:off x="8556779" y="4668600"/>
            <a:ext cx="300000" cy="19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59"/>
          <p:cNvSpPr txBox="1"/>
          <p:nvPr>
            <p:ph idx="1" type="subTitle"/>
          </p:nvPr>
        </p:nvSpPr>
        <p:spPr>
          <a:xfrm>
            <a:off x="284700" y="284400"/>
            <a:ext cx="19659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Burnaby DPAC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tel gradients">
  <a:themeElements>
    <a:clrScheme name="Simple Light">
      <a:dk1>
        <a:srgbClr val="F4F4F4"/>
      </a:dk1>
      <a:lt1>
        <a:srgbClr val="202124"/>
      </a:lt1>
      <a:dk2>
        <a:srgbClr val="E8F0FE"/>
      </a:dk2>
      <a:lt2>
        <a:srgbClr val="FEFEFE"/>
      </a:lt2>
      <a:accent1>
        <a:srgbClr val="FFFFBE"/>
      </a:accent1>
      <a:accent2>
        <a:srgbClr val="AECBFA"/>
      </a:accent2>
      <a:accent3>
        <a:srgbClr val="FFC9C9"/>
      </a:accent3>
      <a:accent4>
        <a:srgbClr val="F9F93D"/>
      </a:accent4>
      <a:accent5>
        <a:srgbClr val="747474"/>
      </a:accent5>
      <a:accent6>
        <a:srgbClr val="5A5A5A"/>
      </a:accent6>
      <a:hlink>
        <a:srgbClr val="FFC9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